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 id="2147483740" r:id="rId2"/>
  </p:sldMasterIdLst>
  <p:sldIdLst>
    <p:sldId id="269" r:id="rId3"/>
    <p:sldId id="256" r:id="rId4"/>
    <p:sldId id="257" r:id="rId5"/>
    <p:sldId id="270" r:id="rId6"/>
    <p:sldId id="272" r:id="rId7"/>
    <p:sldId id="271" r:id="rId8"/>
    <p:sldId id="273" r:id="rId9"/>
    <p:sldId id="274" r:id="rId10"/>
    <p:sldId id="261" r:id="rId11"/>
    <p:sldId id="262" r:id="rId12"/>
    <p:sldId id="263" r:id="rId13"/>
    <p:sldId id="275" r:id="rId14"/>
    <p:sldId id="276" r:id="rId15"/>
    <p:sldId id="277" r:id="rId16"/>
    <p:sldId id="265" r:id="rId17"/>
    <p:sldId id="268" r:id="rId18"/>
    <p:sldId id="264" r:id="rId19"/>
    <p:sldId id="278" r:id="rId20"/>
    <p:sldId id="279" r:id="rId2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759" autoAdjust="0"/>
    <p:restoredTop sz="92174" autoAdjust="0"/>
  </p:normalViewPr>
  <p:slideViewPr>
    <p:cSldViewPr>
      <p:cViewPr>
        <p:scale>
          <a:sx n="66" d="100"/>
          <a:sy n="66" d="100"/>
        </p:scale>
        <p:origin x="-1470" y="-408"/>
      </p:cViewPr>
      <p:guideLst>
        <p:guide orient="horz" pos="2160"/>
        <p:guide pos="2880"/>
      </p:guideLst>
    </p:cSldViewPr>
  </p:slideViewPr>
  <p:outlineViewPr>
    <p:cViewPr>
      <p:scale>
        <a:sx n="33" d="100"/>
        <a:sy n="33" d="100"/>
      </p:scale>
      <p:origin x="48" y="1387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91138" name="Group 2"/>
          <p:cNvGrpSpPr>
            <a:grpSpLocks/>
          </p:cNvGrpSpPr>
          <p:nvPr/>
        </p:nvGrpSpPr>
        <p:grpSpPr bwMode="auto">
          <a:xfrm>
            <a:off x="0" y="1422400"/>
            <a:ext cx="9147175" cy="5435600"/>
            <a:chOff x="0" y="896"/>
            <a:chExt cx="5762" cy="3424"/>
          </a:xfrm>
        </p:grpSpPr>
        <p:grpSp>
          <p:nvGrpSpPr>
            <p:cNvPr id="91139" name="Group 3"/>
            <p:cNvGrpSpPr>
              <a:grpSpLocks/>
            </p:cNvGrpSpPr>
            <p:nvPr userDrawn="1"/>
          </p:nvGrpSpPr>
          <p:grpSpPr bwMode="auto">
            <a:xfrm>
              <a:off x="20" y="896"/>
              <a:ext cx="5742" cy="3424"/>
              <a:chOff x="20" y="896"/>
              <a:chExt cx="5742" cy="3424"/>
            </a:xfrm>
          </p:grpSpPr>
          <p:sp>
            <p:nvSpPr>
              <p:cNvPr id="91140"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ru-RU"/>
              </a:p>
            </p:txBody>
          </p:sp>
          <p:sp>
            <p:nvSpPr>
              <p:cNvPr id="91141"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1142"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1143"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ru-RU"/>
              </a:p>
            </p:txBody>
          </p:sp>
          <p:sp>
            <p:nvSpPr>
              <p:cNvPr id="91144"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ru-RU"/>
              </a:p>
            </p:txBody>
          </p:sp>
          <p:sp>
            <p:nvSpPr>
              <p:cNvPr id="91145"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1146"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1147"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1148"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1149"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1150"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1151"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1152"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ru-RU"/>
              </a:p>
            </p:txBody>
          </p:sp>
        </p:grpSp>
        <p:grpSp>
          <p:nvGrpSpPr>
            <p:cNvPr id="91153" name="Group 17"/>
            <p:cNvGrpSpPr>
              <a:grpSpLocks/>
            </p:cNvGrpSpPr>
            <p:nvPr userDrawn="1"/>
          </p:nvGrpSpPr>
          <p:grpSpPr bwMode="auto">
            <a:xfrm>
              <a:off x="0" y="2291"/>
              <a:ext cx="1385" cy="1702"/>
              <a:chOff x="0" y="2291"/>
              <a:chExt cx="1385" cy="1702"/>
            </a:xfrm>
          </p:grpSpPr>
          <p:sp>
            <p:nvSpPr>
              <p:cNvPr id="91154"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ru-RU"/>
              </a:p>
            </p:txBody>
          </p:sp>
          <p:sp>
            <p:nvSpPr>
              <p:cNvPr id="9115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ru-RU"/>
              </a:p>
            </p:txBody>
          </p:sp>
          <p:sp>
            <p:nvSpPr>
              <p:cNvPr id="91156"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ru-RU"/>
              </a:p>
            </p:txBody>
          </p:sp>
          <p:sp>
            <p:nvSpPr>
              <p:cNvPr id="9115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58"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59"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6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61"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62"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63"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64"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65"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6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6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68"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6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1"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3"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4"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5"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7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7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7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ru-RU"/>
              </a:p>
            </p:txBody>
          </p:sp>
          <p:sp>
            <p:nvSpPr>
              <p:cNvPr id="9118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ru-RU"/>
              </a:p>
            </p:txBody>
          </p:sp>
          <p:sp>
            <p:nvSpPr>
              <p:cNvPr id="9118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ru-RU"/>
              </a:p>
            </p:txBody>
          </p:sp>
          <p:sp>
            <p:nvSpPr>
              <p:cNvPr id="9118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ru-RU"/>
              </a:p>
            </p:txBody>
          </p:sp>
          <p:sp>
            <p:nvSpPr>
              <p:cNvPr id="9119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ru-RU"/>
              </a:p>
            </p:txBody>
          </p:sp>
          <p:sp>
            <p:nvSpPr>
              <p:cNvPr id="9119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ru-RU"/>
              </a:p>
            </p:txBody>
          </p:sp>
          <p:sp>
            <p:nvSpPr>
              <p:cNvPr id="9119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ru-RU"/>
              </a:p>
            </p:txBody>
          </p:sp>
          <p:sp>
            <p:nvSpPr>
              <p:cNvPr id="9119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ru-RU"/>
              </a:p>
            </p:txBody>
          </p:sp>
          <p:sp>
            <p:nvSpPr>
              <p:cNvPr id="9120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0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17"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ru-RU"/>
              </a:p>
            </p:txBody>
          </p:sp>
          <p:sp>
            <p:nvSpPr>
              <p:cNvPr id="9121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ru-RU"/>
              </a:p>
            </p:txBody>
          </p:sp>
          <p:sp>
            <p:nvSpPr>
              <p:cNvPr id="9121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ru-RU"/>
              </a:p>
            </p:txBody>
          </p:sp>
          <p:sp>
            <p:nvSpPr>
              <p:cNvPr id="91220"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ru-RU"/>
              </a:p>
            </p:txBody>
          </p:sp>
          <p:sp>
            <p:nvSpPr>
              <p:cNvPr id="9122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ru-RU"/>
              </a:p>
            </p:txBody>
          </p:sp>
          <p:sp>
            <p:nvSpPr>
              <p:cNvPr id="9122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2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ru-RU"/>
              </a:p>
            </p:txBody>
          </p:sp>
          <p:sp>
            <p:nvSpPr>
              <p:cNvPr id="9122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2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26"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ru-RU"/>
              </a:p>
            </p:txBody>
          </p:sp>
          <p:sp>
            <p:nvSpPr>
              <p:cNvPr id="91227"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ru-RU"/>
              </a:p>
            </p:txBody>
          </p:sp>
          <p:sp>
            <p:nvSpPr>
              <p:cNvPr id="9122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2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30"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31"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32"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ru-RU"/>
              </a:p>
            </p:txBody>
          </p:sp>
          <p:sp>
            <p:nvSpPr>
              <p:cNvPr id="91233"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3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35"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3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ru-RU"/>
              </a:p>
            </p:txBody>
          </p:sp>
          <p:sp>
            <p:nvSpPr>
              <p:cNvPr id="91237"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ru-RU"/>
              </a:p>
            </p:txBody>
          </p:sp>
          <p:sp>
            <p:nvSpPr>
              <p:cNvPr id="91238"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ru-RU"/>
              </a:p>
            </p:txBody>
          </p:sp>
          <p:sp>
            <p:nvSpPr>
              <p:cNvPr id="9123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ru-RU"/>
              </a:p>
            </p:txBody>
          </p:sp>
          <p:sp>
            <p:nvSpPr>
              <p:cNvPr id="9124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3"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ru-RU"/>
              </a:p>
            </p:txBody>
          </p:sp>
          <p:sp>
            <p:nvSpPr>
              <p:cNvPr id="91244"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5"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ru-RU"/>
              </a:p>
            </p:txBody>
          </p:sp>
          <p:sp>
            <p:nvSpPr>
              <p:cNvPr id="9124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ru-RU"/>
              </a:p>
            </p:txBody>
          </p:sp>
          <p:sp>
            <p:nvSpPr>
              <p:cNvPr id="9125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ru-RU"/>
              </a:p>
            </p:txBody>
          </p:sp>
          <p:sp>
            <p:nvSpPr>
              <p:cNvPr id="9125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ru-RU"/>
              </a:p>
            </p:txBody>
          </p:sp>
          <p:sp>
            <p:nvSpPr>
              <p:cNvPr id="9125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ru-RU"/>
              </a:p>
            </p:txBody>
          </p:sp>
          <p:sp>
            <p:nvSpPr>
              <p:cNvPr id="9125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ru-RU"/>
              </a:p>
            </p:txBody>
          </p:sp>
          <p:sp>
            <p:nvSpPr>
              <p:cNvPr id="9125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ru-RU"/>
              </a:p>
            </p:txBody>
          </p:sp>
          <p:sp>
            <p:nvSpPr>
              <p:cNvPr id="9125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5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5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5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5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6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6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ru-RU"/>
              </a:p>
            </p:txBody>
          </p:sp>
          <p:sp>
            <p:nvSpPr>
              <p:cNvPr id="9126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ru-RU"/>
              </a:p>
            </p:txBody>
          </p:sp>
          <p:sp>
            <p:nvSpPr>
              <p:cNvPr id="9126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ru-RU"/>
              </a:p>
            </p:txBody>
          </p:sp>
          <p:sp>
            <p:nvSpPr>
              <p:cNvPr id="9126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ru-RU"/>
              </a:p>
            </p:txBody>
          </p:sp>
          <p:sp>
            <p:nvSpPr>
              <p:cNvPr id="9126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ru-RU"/>
              </a:p>
            </p:txBody>
          </p:sp>
          <p:sp>
            <p:nvSpPr>
              <p:cNvPr id="9126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ru-RU"/>
              </a:p>
            </p:txBody>
          </p:sp>
          <p:sp>
            <p:nvSpPr>
              <p:cNvPr id="9126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ru-RU"/>
              </a:p>
            </p:txBody>
          </p:sp>
          <p:sp>
            <p:nvSpPr>
              <p:cNvPr id="9126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ru-RU"/>
              </a:p>
            </p:txBody>
          </p:sp>
          <p:sp>
            <p:nvSpPr>
              <p:cNvPr id="9126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ru-RU"/>
              </a:p>
            </p:txBody>
          </p:sp>
          <p:sp>
            <p:nvSpPr>
              <p:cNvPr id="9127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ru-RU"/>
              </a:p>
            </p:txBody>
          </p:sp>
          <p:sp>
            <p:nvSpPr>
              <p:cNvPr id="9127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ru-RU"/>
              </a:p>
            </p:txBody>
          </p:sp>
          <p:sp>
            <p:nvSpPr>
              <p:cNvPr id="9127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ru-RU"/>
              </a:p>
            </p:txBody>
          </p:sp>
          <p:sp>
            <p:nvSpPr>
              <p:cNvPr id="9127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ru-RU"/>
              </a:p>
            </p:txBody>
          </p:sp>
          <p:sp>
            <p:nvSpPr>
              <p:cNvPr id="91274"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ru-RU"/>
              </a:p>
            </p:txBody>
          </p:sp>
          <p:sp>
            <p:nvSpPr>
              <p:cNvPr id="91275"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ru-RU"/>
              </a:p>
            </p:txBody>
          </p:sp>
          <p:sp>
            <p:nvSpPr>
              <p:cNvPr id="91276"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ru-RU"/>
              </a:p>
            </p:txBody>
          </p:sp>
          <p:sp>
            <p:nvSpPr>
              <p:cNvPr id="91277"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ru-RU"/>
              </a:p>
            </p:txBody>
          </p:sp>
          <p:sp>
            <p:nvSpPr>
              <p:cNvPr id="91278"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ru-RU"/>
              </a:p>
            </p:txBody>
          </p:sp>
          <p:sp>
            <p:nvSpPr>
              <p:cNvPr id="91279"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ru-RU"/>
              </a:p>
            </p:txBody>
          </p:sp>
          <p:sp>
            <p:nvSpPr>
              <p:cNvPr id="91280"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ru-RU"/>
              </a:p>
            </p:txBody>
          </p:sp>
          <p:sp>
            <p:nvSpPr>
              <p:cNvPr id="91281"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ru-RU"/>
              </a:p>
            </p:txBody>
          </p:sp>
          <p:sp>
            <p:nvSpPr>
              <p:cNvPr id="91282"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ru-RU"/>
              </a:p>
            </p:txBody>
          </p:sp>
          <p:sp>
            <p:nvSpPr>
              <p:cNvPr id="9128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ru-RU"/>
              </a:p>
            </p:txBody>
          </p:sp>
          <p:sp>
            <p:nvSpPr>
              <p:cNvPr id="9128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ru-RU"/>
              </a:p>
            </p:txBody>
          </p:sp>
          <p:sp>
            <p:nvSpPr>
              <p:cNvPr id="91285"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u-RU"/>
              </a:p>
            </p:txBody>
          </p:sp>
          <p:sp>
            <p:nvSpPr>
              <p:cNvPr id="91286"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u-RU"/>
              </a:p>
            </p:txBody>
          </p:sp>
          <p:sp>
            <p:nvSpPr>
              <p:cNvPr id="91287"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ru-RU"/>
              </a:p>
            </p:txBody>
          </p:sp>
          <p:sp>
            <p:nvSpPr>
              <p:cNvPr id="91288"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ru-RU"/>
              </a:p>
            </p:txBody>
          </p:sp>
        </p:grpSp>
      </p:grpSp>
      <p:sp>
        <p:nvSpPr>
          <p:cNvPr id="912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ru-RU"/>
              <a:t>Образец заголовка</a:t>
            </a:r>
          </a:p>
        </p:txBody>
      </p:sp>
      <p:sp>
        <p:nvSpPr>
          <p:cNvPr id="9129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ru-RU"/>
              <a:t>Образец подзаголовка</a:t>
            </a:r>
          </a:p>
        </p:txBody>
      </p:sp>
      <p:sp>
        <p:nvSpPr>
          <p:cNvPr id="91291" name="Rectangle 155"/>
          <p:cNvSpPr>
            <a:spLocks noGrp="1" noChangeArrowheads="1"/>
          </p:cNvSpPr>
          <p:nvPr>
            <p:ph type="dt" sz="quarter" idx="2"/>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endParaRPr lang="ru-RU"/>
          </a:p>
        </p:txBody>
      </p:sp>
      <p:sp>
        <p:nvSpPr>
          <p:cNvPr id="91292" name="Rectangle 156"/>
          <p:cNvSpPr>
            <a:spLocks noGrp="1" noChangeArrowheads="1"/>
          </p:cNvSpPr>
          <p:nvPr>
            <p:ph type="ftr" sz="quarter" idx="3"/>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endParaRPr lang="ru-RU"/>
          </a:p>
        </p:txBody>
      </p:sp>
      <p:sp>
        <p:nvSpPr>
          <p:cNvPr id="91293" name="Rectangle 157"/>
          <p:cNvSpPr>
            <a:spLocks noGrp="1" noChangeArrowheads="1"/>
          </p:cNvSpPr>
          <p:nvPr>
            <p:ph type="sldNum" sz="quarter" idx="4"/>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fld id="{45B011ED-69CB-47ED-BECC-9B3A5EA7B6B3}" type="slidenum">
              <a:rPr lang="ru-RU"/>
              <a:pPr/>
              <a:t>‹#›</a:t>
            </a:fld>
            <a:endParaRPr lang="ru-RU"/>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1289"/>
                                        </p:tgtEl>
                                        <p:attrNameLst>
                                          <p:attrName>style.visibility</p:attrName>
                                        </p:attrNameLst>
                                      </p:cBhvr>
                                      <p:to>
                                        <p:strVal val="visible"/>
                                      </p:to>
                                    </p:set>
                                    <p:animEffect transition="in" filter="fade">
                                      <p:cBhvr>
                                        <p:cTn id="7" dur="800" decel="100000"/>
                                        <p:tgtEl>
                                          <p:spTgt spid="91289"/>
                                        </p:tgtEl>
                                      </p:cBhvr>
                                    </p:animEffect>
                                    <p:anim calcmode="lin" valueType="num">
                                      <p:cBhvr>
                                        <p:cTn id="8" dur="800" decel="100000" fill="hold"/>
                                        <p:tgtEl>
                                          <p:spTgt spid="91289"/>
                                        </p:tgtEl>
                                        <p:attrNameLst>
                                          <p:attrName>style.rotation</p:attrName>
                                        </p:attrNameLst>
                                      </p:cBhvr>
                                      <p:tavLst>
                                        <p:tav tm="0">
                                          <p:val>
                                            <p:fltVal val="-90"/>
                                          </p:val>
                                        </p:tav>
                                        <p:tav tm="100000">
                                          <p:val>
                                            <p:fltVal val="0"/>
                                          </p:val>
                                        </p:tav>
                                      </p:tavLst>
                                    </p:anim>
                                    <p:anim calcmode="lin" valueType="num">
                                      <p:cBhvr>
                                        <p:cTn id="9" dur="800" decel="100000" fill="hold"/>
                                        <p:tgtEl>
                                          <p:spTgt spid="91289"/>
                                        </p:tgtEl>
                                        <p:attrNameLst>
                                          <p:attrName>ppt_x</p:attrName>
                                        </p:attrNameLst>
                                      </p:cBhvr>
                                      <p:tavLst>
                                        <p:tav tm="0">
                                          <p:val>
                                            <p:strVal val="#ppt_x+0.4"/>
                                          </p:val>
                                        </p:tav>
                                        <p:tav tm="100000">
                                          <p:val>
                                            <p:strVal val="#ppt_x-0.05"/>
                                          </p:val>
                                        </p:tav>
                                      </p:tavLst>
                                    </p:anim>
                                    <p:anim calcmode="lin" valueType="num">
                                      <p:cBhvr>
                                        <p:cTn id="10" dur="800" decel="100000" fill="hold"/>
                                        <p:tgtEl>
                                          <p:spTgt spid="9128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128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128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1290">
                                            <p:txEl>
                                              <p:pRg st="0" end="0"/>
                                            </p:txEl>
                                          </p:spTgt>
                                        </p:tgtEl>
                                        <p:attrNameLst>
                                          <p:attrName>style.visibility</p:attrName>
                                        </p:attrNameLst>
                                      </p:cBhvr>
                                      <p:to>
                                        <p:strVal val="visible"/>
                                      </p:to>
                                    </p:set>
                                    <p:animEffect transition="in" filter="fade">
                                      <p:cBhvr>
                                        <p:cTn id="17" dur="1000"/>
                                        <p:tgtEl>
                                          <p:spTgt spid="91290">
                                            <p:txEl>
                                              <p:pRg st="0" end="0"/>
                                            </p:txEl>
                                          </p:spTgt>
                                        </p:tgtEl>
                                      </p:cBhvr>
                                    </p:animEffect>
                                    <p:anim calcmode="lin" valueType="num">
                                      <p:cBhvr>
                                        <p:cTn id="18" dur="1000" fill="hold"/>
                                        <p:tgtEl>
                                          <p:spTgt spid="9129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129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89" grpId="0"/>
      <p:bldP spid="91290" grpId="0" build="p">
        <p:tmplLst>
          <p:tmpl lvl="1">
            <p:tnLst>
              <p:par>
                <p:cTn presetID="47" presetClass="entr" presetSubtype="0" fill="hold" nodeType="clickEffect">
                  <p:stCondLst>
                    <p:cond delay="0"/>
                  </p:stCondLst>
                  <p:childTnLst>
                    <p:set>
                      <p:cBhvr>
                        <p:cTn dur="1" fill="hold">
                          <p:stCondLst>
                            <p:cond delay="0"/>
                          </p:stCondLst>
                        </p:cTn>
                        <p:tgtEl>
                          <p:spTgt spid="91290"/>
                        </p:tgtEl>
                        <p:attrNameLst>
                          <p:attrName>style.visibility</p:attrName>
                        </p:attrNameLst>
                      </p:cBhvr>
                      <p:to>
                        <p:strVal val="visible"/>
                      </p:to>
                    </p:set>
                    <p:animEffect transition="in" filter="fade">
                      <p:cBhvr>
                        <p:cTn dur="1000"/>
                        <p:tgtEl>
                          <p:spTgt spid="91290"/>
                        </p:tgtEl>
                      </p:cBhvr>
                    </p:animEffect>
                    <p:anim calcmode="lin" valueType="num">
                      <p:cBhvr>
                        <p:cTn dur="1000" fill="hold"/>
                        <p:tgtEl>
                          <p:spTgt spid="91290"/>
                        </p:tgtEl>
                        <p:attrNameLst>
                          <p:attrName>ppt_x</p:attrName>
                        </p:attrNameLst>
                      </p:cBhvr>
                      <p:tavLst>
                        <p:tav tm="0">
                          <p:val>
                            <p:strVal val="#ppt_x"/>
                          </p:val>
                        </p:tav>
                        <p:tav tm="100000">
                          <p:val>
                            <p:strVal val="#ppt_x"/>
                          </p:val>
                        </p:tav>
                      </p:tavLst>
                    </p:anim>
                    <p:anim calcmode="lin" valueType="num">
                      <p:cBhvr>
                        <p:cTn dur="1000" fill="hold"/>
                        <p:tgtEl>
                          <p:spTgt spid="9129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761E60A-11B3-476C-8FCE-A2F7F190A561}" type="slidenum">
              <a:rPr lang="ru-RU"/>
              <a:pPr/>
              <a:t>‹#›</a:t>
            </a:fld>
            <a:endParaRPr lang="ru-RU"/>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E685FB7-E0C0-44AD-B5AE-CF39BB109048}" type="slidenum">
              <a:rPr lang="ru-RU"/>
              <a:pPr/>
              <a:t>‹#›</a:t>
            </a:fld>
            <a:endParaRPr lang="ru-RU"/>
          </a:p>
        </p:txBody>
      </p:sp>
    </p:spTree>
  </p:cSld>
  <p:clrMapOvr>
    <a:masterClrMapping/>
  </p:clrMapOvr>
  <p:transition>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301625" y="1600200"/>
            <a:ext cx="4194175" cy="4498975"/>
          </a:xfrm>
        </p:spPr>
        <p:txBody>
          <a:bodyPr/>
          <a:lstStyle/>
          <a:p>
            <a:endParaRPr lang="ru-RU"/>
          </a:p>
        </p:txBody>
      </p:sp>
      <p:sp>
        <p:nvSpPr>
          <p:cNvPr id="4" name="Текст 3"/>
          <p:cNvSpPr>
            <a:spLocks noGrp="1"/>
          </p:cNvSpPr>
          <p:nvPr>
            <p:ph type="body" sz="half" idx="2"/>
          </p:nvPr>
        </p:nvSpPr>
        <p:spPr>
          <a:xfrm>
            <a:off x="4648200" y="1600200"/>
            <a:ext cx="4194175" cy="44989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301625" y="6245225"/>
            <a:ext cx="2289175"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5225"/>
            <a:ext cx="2289175" cy="476250"/>
          </a:xfrm>
        </p:spPr>
        <p:txBody>
          <a:bodyPr/>
          <a:lstStyle>
            <a:lvl1pPr>
              <a:defRPr/>
            </a:lvl1pPr>
          </a:lstStyle>
          <a:p>
            <a:fld id="{7134D1A5-011A-433C-AB90-62EB746DDE03}" type="slidenum">
              <a:rPr lang="ru-RU"/>
              <a:pPr/>
              <a:t>‹#›</a:t>
            </a:fld>
            <a:endParaRPr lang="ru-RU"/>
          </a:p>
        </p:txBody>
      </p:sp>
    </p:spTree>
  </p:cSld>
  <p:clrMapOvr>
    <a:masterClrMapping/>
  </p:clrMapOvr>
  <p:transition>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139266" name="Group 2"/>
          <p:cNvGrpSpPr>
            <a:grpSpLocks/>
          </p:cNvGrpSpPr>
          <p:nvPr/>
        </p:nvGrpSpPr>
        <p:grpSpPr bwMode="auto">
          <a:xfrm>
            <a:off x="0" y="0"/>
            <a:ext cx="9140825" cy="6851650"/>
            <a:chOff x="0" y="0"/>
            <a:chExt cx="5758" cy="4316"/>
          </a:xfrm>
        </p:grpSpPr>
        <p:sp>
          <p:nvSpPr>
            <p:cNvPr id="139267"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68"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69"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70"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endParaRPr lang="ru-RU"/>
            </a:p>
          </p:txBody>
        </p:sp>
        <p:sp>
          <p:nvSpPr>
            <p:cNvPr id="139271"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72"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73"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74"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75"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76"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endParaRPr lang="ru-RU"/>
            </a:p>
          </p:txBody>
        </p:sp>
        <p:sp>
          <p:nvSpPr>
            <p:cNvPr id="139277"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ru-RU"/>
            </a:p>
          </p:txBody>
        </p:sp>
        <p:sp>
          <p:nvSpPr>
            <p:cNvPr id="139278"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ru-RU"/>
            </a:p>
          </p:txBody>
        </p:sp>
        <p:grpSp>
          <p:nvGrpSpPr>
            <p:cNvPr id="139279" name="Group 15"/>
            <p:cNvGrpSpPr>
              <a:grpSpLocks/>
            </p:cNvGrpSpPr>
            <p:nvPr/>
          </p:nvGrpSpPr>
          <p:grpSpPr bwMode="auto">
            <a:xfrm>
              <a:off x="192" y="2284"/>
              <a:ext cx="1254" cy="923"/>
              <a:chOff x="192" y="2284"/>
              <a:chExt cx="1254" cy="923"/>
            </a:xfrm>
          </p:grpSpPr>
          <p:sp>
            <p:nvSpPr>
              <p:cNvPr id="139280"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endParaRPr lang="ru-RU"/>
              </a:p>
            </p:txBody>
          </p:sp>
          <p:sp>
            <p:nvSpPr>
              <p:cNvPr id="139281"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2"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endParaRPr lang="ru-RU"/>
              </a:p>
            </p:txBody>
          </p:sp>
          <p:sp>
            <p:nvSpPr>
              <p:cNvPr id="139283"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4"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5"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6"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7"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8"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89"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0"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1"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2"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3"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4"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5"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6"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7"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8"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299"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9300"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endParaRPr lang="ru-RU"/>
              </a:p>
            </p:txBody>
          </p:sp>
          <p:sp>
            <p:nvSpPr>
              <p:cNvPr id="139301"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endParaRPr lang="ru-RU"/>
              </a:p>
            </p:txBody>
          </p:sp>
          <p:sp>
            <p:nvSpPr>
              <p:cNvPr id="139302"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endParaRPr lang="ru-RU"/>
              </a:p>
            </p:txBody>
          </p:sp>
          <p:sp>
            <p:nvSpPr>
              <p:cNvPr id="139303"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endParaRPr lang="ru-RU"/>
              </a:p>
            </p:txBody>
          </p:sp>
          <p:sp>
            <p:nvSpPr>
              <p:cNvPr id="139304"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endParaRPr lang="ru-RU"/>
              </a:p>
            </p:txBody>
          </p:sp>
        </p:grpSp>
      </p:grpSp>
      <p:sp>
        <p:nvSpPr>
          <p:cNvPr id="139305" name="Rectangle 41"/>
          <p:cNvSpPr>
            <a:spLocks noGrp="1" noChangeArrowheads="1"/>
          </p:cNvSpPr>
          <p:nvPr>
            <p:ph type="ctrTitle"/>
          </p:nvPr>
        </p:nvSpPr>
        <p:spPr>
          <a:xfrm>
            <a:off x="685800" y="1447800"/>
            <a:ext cx="7772400" cy="1470025"/>
          </a:xfrm>
        </p:spPr>
        <p:txBody>
          <a:bodyPr/>
          <a:lstStyle>
            <a:lvl1pPr>
              <a:defRPr/>
            </a:lvl1pPr>
          </a:lstStyle>
          <a:p>
            <a:r>
              <a:rPr lang="ru-RU"/>
              <a:t>Образец заголовка</a:t>
            </a:r>
          </a:p>
        </p:txBody>
      </p:sp>
      <p:sp>
        <p:nvSpPr>
          <p:cNvPr id="139306"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139307" name="Rectangle 43"/>
          <p:cNvSpPr>
            <a:spLocks noGrp="1" noChangeArrowheads="1"/>
          </p:cNvSpPr>
          <p:nvPr>
            <p:ph type="dt" sz="half" idx="2"/>
          </p:nvPr>
        </p:nvSpPr>
        <p:spPr>
          <a:xfrm>
            <a:off x="457200" y="6245225"/>
            <a:ext cx="2133600" cy="476250"/>
          </a:xfrm>
        </p:spPr>
        <p:txBody>
          <a:bodyPr/>
          <a:lstStyle>
            <a:lvl1pPr>
              <a:defRPr/>
            </a:lvl1pPr>
          </a:lstStyle>
          <a:p>
            <a:endParaRPr lang="ru-RU"/>
          </a:p>
        </p:txBody>
      </p:sp>
      <p:sp>
        <p:nvSpPr>
          <p:cNvPr id="139308" name="Rectangle 44"/>
          <p:cNvSpPr>
            <a:spLocks noGrp="1" noChangeArrowheads="1"/>
          </p:cNvSpPr>
          <p:nvPr>
            <p:ph type="ftr" sz="quarter" idx="3"/>
          </p:nvPr>
        </p:nvSpPr>
        <p:spPr>
          <a:xfrm>
            <a:off x="3124200" y="6245225"/>
            <a:ext cx="2895600" cy="476250"/>
          </a:xfrm>
        </p:spPr>
        <p:txBody>
          <a:bodyPr/>
          <a:lstStyle>
            <a:lvl1pPr>
              <a:defRPr/>
            </a:lvl1pPr>
          </a:lstStyle>
          <a:p>
            <a:endParaRPr lang="ru-RU"/>
          </a:p>
        </p:txBody>
      </p:sp>
      <p:sp>
        <p:nvSpPr>
          <p:cNvPr id="139309" name="Rectangle 45"/>
          <p:cNvSpPr>
            <a:spLocks noGrp="1" noChangeArrowheads="1"/>
          </p:cNvSpPr>
          <p:nvPr>
            <p:ph type="sldNum" sz="quarter" idx="4"/>
          </p:nvPr>
        </p:nvSpPr>
        <p:spPr>
          <a:xfrm>
            <a:off x="6553200" y="6245225"/>
            <a:ext cx="2133600" cy="476250"/>
          </a:xfrm>
        </p:spPr>
        <p:txBody>
          <a:bodyPr/>
          <a:lstStyle>
            <a:lvl1pPr>
              <a:defRPr/>
            </a:lvl1pPr>
          </a:lstStyle>
          <a:p>
            <a:fld id="{78CAE0F8-5D35-4FD0-95E6-0A4D52770AAD}" type="slidenum">
              <a:rPr lang="ru-RU"/>
              <a:pPr/>
              <a:t>‹#›</a:t>
            </a:fld>
            <a:endParaRPr lang="ru-RU"/>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39305"/>
                                        </p:tgtEl>
                                        <p:attrNameLst>
                                          <p:attrName>style.visibility</p:attrName>
                                        </p:attrNameLst>
                                      </p:cBhvr>
                                      <p:to>
                                        <p:strVal val="visible"/>
                                      </p:to>
                                    </p:set>
                                    <p:animEffect transition="in" filter="fade">
                                      <p:cBhvr>
                                        <p:cTn id="7" dur="800" decel="100000"/>
                                        <p:tgtEl>
                                          <p:spTgt spid="139305"/>
                                        </p:tgtEl>
                                      </p:cBhvr>
                                    </p:animEffect>
                                    <p:anim calcmode="lin" valueType="num">
                                      <p:cBhvr>
                                        <p:cTn id="8" dur="800" decel="100000" fill="hold"/>
                                        <p:tgtEl>
                                          <p:spTgt spid="139305"/>
                                        </p:tgtEl>
                                        <p:attrNameLst>
                                          <p:attrName>style.rotation</p:attrName>
                                        </p:attrNameLst>
                                      </p:cBhvr>
                                      <p:tavLst>
                                        <p:tav tm="0">
                                          <p:val>
                                            <p:fltVal val="-90"/>
                                          </p:val>
                                        </p:tav>
                                        <p:tav tm="100000">
                                          <p:val>
                                            <p:fltVal val="0"/>
                                          </p:val>
                                        </p:tav>
                                      </p:tavLst>
                                    </p:anim>
                                    <p:anim calcmode="lin" valueType="num">
                                      <p:cBhvr>
                                        <p:cTn id="9" dur="800" decel="100000" fill="hold"/>
                                        <p:tgtEl>
                                          <p:spTgt spid="139305"/>
                                        </p:tgtEl>
                                        <p:attrNameLst>
                                          <p:attrName>ppt_x</p:attrName>
                                        </p:attrNameLst>
                                      </p:cBhvr>
                                      <p:tavLst>
                                        <p:tav tm="0">
                                          <p:val>
                                            <p:strVal val="#ppt_x+0.4"/>
                                          </p:val>
                                        </p:tav>
                                        <p:tav tm="100000">
                                          <p:val>
                                            <p:strVal val="#ppt_x-0.05"/>
                                          </p:val>
                                        </p:tav>
                                      </p:tavLst>
                                    </p:anim>
                                    <p:anim calcmode="lin" valueType="num">
                                      <p:cBhvr>
                                        <p:cTn id="10" dur="800" decel="100000" fill="hold"/>
                                        <p:tgtEl>
                                          <p:spTgt spid="13930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930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930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9306">
                                            <p:txEl>
                                              <p:pRg st="0" end="0"/>
                                            </p:txEl>
                                          </p:spTgt>
                                        </p:tgtEl>
                                        <p:attrNameLst>
                                          <p:attrName>style.visibility</p:attrName>
                                        </p:attrNameLst>
                                      </p:cBhvr>
                                      <p:to>
                                        <p:strVal val="visible"/>
                                      </p:to>
                                    </p:set>
                                    <p:animEffect transition="in" filter="fade">
                                      <p:cBhvr>
                                        <p:cTn id="17" dur="1000"/>
                                        <p:tgtEl>
                                          <p:spTgt spid="139306">
                                            <p:txEl>
                                              <p:pRg st="0" end="0"/>
                                            </p:txEl>
                                          </p:spTgt>
                                        </p:tgtEl>
                                      </p:cBhvr>
                                    </p:animEffect>
                                    <p:anim calcmode="lin" valueType="num">
                                      <p:cBhvr>
                                        <p:cTn id="18" dur="1000" fill="hold"/>
                                        <p:tgtEl>
                                          <p:spTgt spid="13930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930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05" grpId="0"/>
      <p:bldP spid="139306" grpId="0" build="p">
        <p:tmplLst>
          <p:tmpl lvl="1">
            <p:tnLst>
              <p:par>
                <p:cTn presetID="47" presetClass="entr" presetSubtype="0" fill="hold" nodeType="clickEffect">
                  <p:stCondLst>
                    <p:cond delay="0"/>
                  </p:stCondLst>
                  <p:childTnLst>
                    <p:set>
                      <p:cBhvr>
                        <p:cTn dur="1" fill="hold">
                          <p:stCondLst>
                            <p:cond delay="0"/>
                          </p:stCondLst>
                        </p:cTn>
                        <p:tgtEl>
                          <p:spTgt spid="139306"/>
                        </p:tgtEl>
                        <p:attrNameLst>
                          <p:attrName>style.visibility</p:attrName>
                        </p:attrNameLst>
                      </p:cBhvr>
                      <p:to>
                        <p:strVal val="visible"/>
                      </p:to>
                    </p:set>
                    <p:animEffect transition="in" filter="fade">
                      <p:cBhvr>
                        <p:cTn dur="1000"/>
                        <p:tgtEl>
                          <p:spTgt spid="139306"/>
                        </p:tgtEl>
                      </p:cBhvr>
                    </p:animEffect>
                    <p:anim calcmode="lin" valueType="num">
                      <p:cBhvr>
                        <p:cTn dur="1000" fill="hold"/>
                        <p:tgtEl>
                          <p:spTgt spid="139306"/>
                        </p:tgtEl>
                        <p:attrNameLst>
                          <p:attrName>ppt_x</p:attrName>
                        </p:attrNameLst>
                      </p:cBhvr>
                      <p:tavLst>
                        <p:tav tm="0">
                          <p:val>
                            <p:strVal val="#ppt_x"/>
                          </p:val>
                        </p:tav>
                        <p:tav tm="100000">
                          <p:val>
                            <p:strVal val="#ppt_x"/>
                          </p:val>
                        </p:tav>
                      </p:tavLst>
                    </p:anim>
                    <p:anim calcmode="lin" valueType="num">
                      <p:cBhvr>
                        <p:cTn dur="1000" fill="hold"/>
                        <p:tgtEl>
                          <p:spTgt spid="13930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6769F35-971B-4D61-84AE-D4D8696119D8}" type="slidenum">
              <a:rPr lang="ru-RU"/>
              <a:pPr/>
              <a:t>‹#›</a:t>
            </a:fld>
            <a:endParaRPr lang="ru-RU"/>
          </a:p>
        </p:txBody>
      </p:sp>
    </p:spTree>
  </p:cSld>
  <p:clrMapOvr>
    <a:masterClrMapping/>
  </p:clrMapOvr>
  <p:transition>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2E0536E-EA44-49EC-839D-81B4B9F547E9}" type="slidenum">
              <a:rPr lang="ru-RU"/>
              <a:pPr/>
              <a:t>‹#›</a:t>
            </a:fld>
            <a:endParaRPr lang="ru-RU"/>
          </a:p>
        </p:txBody>
      </p:sp>
    </p:spTree>
  </p:cSld>
  <p:clrMapOvr>
    <a:masterClrMapping/>
  </p:clrMapOvr>
  <p:transition>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618F0CA9-5DA3-4755-A405-371E01ED60C0}" type="slidenum">
              <a:rPr lang="ru-RU"/>
              <a:pPr/>
              <a:t>‹#›</a:t>
            </a:fld>
            <a:endParaRPr lang="ru-RU"/>
          </a:p>
        </p:txBody>
      </p:sp>
    </p:spTree>
  </p:cSld>
  <p:clrMapOvr>
    <a:masterClrMapping/>
  </p:clrMapOvr>
  <p:transition>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BEA3D737-86C1-4338-85F7-75D8F907791A}" type="slidenum">
              <a:rPr lang="ru-RU"/>
              <a:pPr/>
              <a:t>‹#›</a:t>
            </a:fld>
            <a:endParaRPr lang="ru-RU"/>
          </a:p>
        </p:txBody>
      </p:sp>
    </p:spTree>
  </p:cSld>
  <p:clrMapOvr>
    <a:masterClrMapping/>
  </p:clrMapOvr>
  <p:transition>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32538481-CA3A-4B6B-A48B-16563CB64CE1}" type="slidenum">
              <a:rPr lang="ru-RU"/>
              <a:pPr/>
              <a:t>‹#›</a:t>
            </a:fld>
            <a:endParaRPr lang="ru-RU"/>
          </a:p>
        </p:txBody>
      </p:sp>
    </p:spTree>
  </p:cSld>
  <p:clrMapOvr>
    <a:masterClrMapping/>
  </p:clrMapOvr>
  <p:transition>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4D76EB44-BFE3-4C74-9503-2556625F9C40}" type="slidenum">
              <a:rPr lang="ru-RU"/>
              <a:pPr/>
              <a:t>‹#›</a:t>
            </a:fld>
            <a:endParaRPr lang="ru-RU"/>
          </a:p>
        </p:txBody>
      </p:sp>
    </p:spTree>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2F3F700-E1CA-45C9-BA15-2944C8D91D4A}" type="slidenum">
              <a:rPr lang="ru-RU"/>
              <a:pPr/>
              <a:t>‹#›</a:t>
            </a:fld>
            <a:endParaRPr lang="ru-RU"/>
          </a:p>
        </p:txBody>
      </p:sp>
    </p:spTree>
  </p:cSld>
  <p:clrMapOvr>
    <a:masterClrMapping/>
  </p:clrMapOvr>
  <p:transition>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C99D015-643A-4A7E-9A6F-7693035921D2}" type="slidenum">
              <a:rPr lang="ru-RU"/>
              <a:pPr/>
              <a:t>‹#›</a:t>
            </a:fld>
            <a:endParaRPr lang="ru-RU"/>
          </a:p>
        </p:txBody>
      </p:sp>
    </p:spTree>
  </p:cSld>
  <p:clrMapOvr>
    <a:masterClrMapping/>
  </p:clrMapOvr>
  <p:transition>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B33D122-DB36-410B-BD7A-6B753F257370}" type="slidenum">
              <a:rPr lang="ru-RU"/>
              <a:pPr/>
              <a:t>‹#›</a:t>
            </a:fld>
            <a:endParaRPr lang="ru-RU"/>
          </a:p>
        </p:txBody>
      </p:sp>
    </p:spTree>
  </p:cSld>
  <p:clrMapOvr>
    <a:masterClrMapping/>
  </p:clrMapOvr>
  <p:transition>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D9D8897-AE1D-4D34-9775-EE17BC79D3EE}" type="slidenum">
              <a:rPr lang="ru-RU"/>
              <a:pPr/>
              <a:t>‹#›</a:t>
            </a:fld>
            <a:endParaRPr lang="ru-RU"/>
          </a:p>
        </p:txBody>
      </p:sp>
    </p:spTree>
  </p:cSld>
  <p:clrMapOvr>
    <a:masterClrMapping/>
  </p:clrMapOvr>
  <p:transition>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8750"/>
            <a:ext cx="2057400" cy="59721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8750"/>
            <a:ext cx="6019800" cy="59721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B5CCB29-70AC-463F-8FA3-4D8FFAD6D8D2}" type="slidenum">
              <a:rPr lang="ru-RU"/>
              <a:pPr/>
              <a:t>‹#›</a:t>
            </a:fld>
            <a:endParaRPr lang="ru-RU"/>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4CAC973-4045-4D76-A95D-84A3EE1E8D97}" type="slidenum">
              <a:rPr lang="ru-RU"/>
              <a:pPr/>
              <a:t>‹#›</a:t>
            </a:fld>
            <a:endParaRPr lang="ru-RU"/>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4723F00-9C41-4932-B244-98FDA9C67FBB}" type="slidenum">
              <a:rPr lang="ru-RU"/>
              <a:pPr/>
              <a:t>‹#›</a:t>
            </a:fld>
            <a:endParaRPr lang="ru-RU"/>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EA69BC6E-7B17-46F0-882C-B9BAD87EAB5F}" type="slidenum">
              <a:rPr lang="ru-RU"/>
              <a:pPr/>
              <a:t>‹#›</a:t>
            </a:fld>
            <a:endParaRPr lang="ru-RU"/>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F6DF546D-21B2-4D7E-82B3-6F6D51E0137F}" type="slidenum">
              <a:rPr lang="ru-RU"/>
              <a:pPr/>
              <a:t>‹#›</a:t>
            </a:fld>
            <a:endParaRPr lang="ru-RU"/>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C63692D4-CE1E-4303-8973-DA0FDC8D7996}" type="slidenum">
              <a:rPr lang="ru-RU"/>
              <a:pPr/>
              <a:t>‹#›</a:t>
            </a:fld>
            <a:endParaRPr lang="ru-RU"/>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D38AD1-D807-4DBC-B0A3-40AE570493CB}" type="slidenum">
              <a:rPr lang="ru-RU"/>
              <a:pPr/>
              <a:t>‹#›</a:t>
            </a:fld>
            <a:endParaRPr lang="ru-RU"/>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2A2BAB2-2170-4DD8-A1DA-6D37A83A2BE2}" type="slidenum">
              <a:rPr lang="ru-RU"/>
              <a:pPr/>
              <a:t>‹#›</a:t>
            </a:fld>
            <a:endParaRPr lang="ru-RU"/>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1422400"/>
            <a:ext cx="9147175" cy="5435600"/>
            <a:chOff x="0" y="896"/>
            <a:chExt cx="5762" cy="3424"/>
          </a:xfrm>
        </p:grpSpPr>
        <p:grpSp>
          <p:nvGrpSpPr>
            <p:cNvPr id="90115" name="Group 3"/>
            <p:cNvGrpSpPr>
              <a:grpSpLocks/>
            </p:cNvGrpSpPr>
            <p:nvPr userDrawn="1"/>
          </p:nvGrpSpPr>
          <p:grpSpPr bwMode="auto">
            <a:xfrm>
              <a:off x="20" y="896"/>
              <a:ext cx="5742" cy="3424"/>
              <a:chOff x="20" y="896"/>
              <a:chExt cx="5742" cy="3424"/>
            </a:xfrm>
          </p:grpSpPr>
          <p:sp>
            <p:nvSpPr>
              <p:cNvPr id="90116"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endParaRPr lang="ru-RU"/>
              </a:p>
            </p:txBody>
          </p:sp>
          <p:sp>
            <p:nvSpPr>
              <p:cNvPr id="90117"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0118"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0119"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endParaRPr lang="ru-RU"/>
              </a:p>
            </p:txBody>
          </p:sp>
          <p:sp>
            <p:nvSpPr>
              <p:cNvPr id="90120"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endParaRPr lang="ru-RU"/>
              </a:p>
            </p:txBody>
          </p:sp>
          <p:sp>
            <p:nvSpPr>
              <p:cNvPr id="90121"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0122"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endParaRPr lang="ru-RU"/>
              </a:p>
            </p:txBody>
          </p:sp>
          <p:sp>
            <p:nvSpPr>
              <p:cNvPr id="90123"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0124"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0125"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0126"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0127"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endParaRPr lang="ru-RU"/>
              </a:p>
            </p:txBody>
          </p:sp>
          <p:sp>
            <p:nvSpPr>
              <p:cNvPr id="90128"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endParaRPr lang="ru-RU"/>
              </a:p>
            </p:txBody>
          </p:sp>
        </p:grpSp>
        <p:grpSp>
          <p:nvGrpSpPr>
            <p:cNvPr id="90129" name="Group 17"/>
            <p:cNvGrpSpPr>
              <a:grpSpLocks/>
            </p:cNvGrpSpPr>
            <p:nvPr userDrawn="1"/>
          </p:nvGrpSpPr>
          <p:grpSpPr bwMode="auto">
            <a:xfrm>
              <a:off x="0" y="2291"/>
              <a:ext cx="1385" cy="1702"/>
              <a:chOff x="0" y="2291"/>
              <a:chExt cx="1385" cy="1702"/>
            </a:xfrm>
          </p:grpSpPr>
          <p:sp>
            <p:nvSpPr>
              <p:cNvPr id="90130" name="Rectangle 18"/>
              <p:cNvSpPr>
                <a:spLocks noChangeArrowheads="1"/>
              </p:cNvSpPr>
              <p:nvPr userDrawn="1"/>
            </p:nvSpPr>
            <p:spPr bwMode="ltGray">
              <a:xfrm rot="6798887">
                <a:off x="62" y="3883"/>
                <a:ext cx="75" cy="12"/>
              </a:xfrm>
              <a:prstGeom prst="rect">
                <a:avLst/>
              </a:prstGeom>
              <a:solidFill>
                <a:schemeClr val="bg2"/>
              </a:solidFill>
              <a:ln w="9525">
                <a:noFill/>
                <a:miter lim="800000"/>
                <a:headEnd/>
                <a:tailEnd/>
              </a:ln>
              <a:effectLst/>
            </p:spPr>
            <p:txBody>
              <a:bodyPr wrap="none" anchor="ctr"/>
              <a:lstStyle/>
              <a:p>
                <a:endParaRPr lang="ru-RU"/>
              </a:p>
            </p:txBody>
          </p:sp>
          <p:sp>
            <p:nvSpPr>
              <p:cNvPr id="9013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endParaRPr lang="ru-RU"/>
              </a:p>
            </p:txBody>
          </p:sp>
          <p:sp>
            <p:nvSpPr>
              <p:cNvPr id="90132" name="Rectangle 20"/>
              <p:cNvSpPr>
                <a:spLocks noChangeArrowheads="1"/>
              </p:cNvSpPr>
              <p:nvPr userDrawn="1"/>
            </p:nvSpPr>
            <p:spPr bwMode="ltGray">
              <a:xfrm rot="6798887">
                <a:off x="6" y="3875"/>
                <a:ext cx="75" cy="12"/>
              </a:xfrm>
              <a:prstGeom prst="rect">
                <a:avLst/>
              </a:prstGeom>
              <a:solidFill>
                <a:schemeClr val="bg2"/>
              </a:solidFill>
              <a:ln w="9525">
                <a:noFill/>
                <a:miter lim="800000"/>
                <a:headEnd/>
                <a:tailEnd/>
              </a:ln>
              <a:effectLst/>
            </p:spPr>
            <p:txBody>
              <a:bodyPr wrap="none" anchor="ctr"/>
              <a:lstStyle/>
              <a:p>
                <a:endParaRPr lang="ru-RU"/>
              </a:p>
            </p:txBody>
          </p:sp>
          <p:sp>
            <p:nvSpPr>
              <p:cNvPr id="9013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34" name="Rectangle 22"/>
              <p:cNvSpPr>
                <a:spLocks noChangeArrowheads="1"/>
              </p:cNvSpPr>
              <p:nvPr userDrawn="1"/>
            </p:nvSpPr>
            <p:spPr bwMode="ltGray">
              <a:xfrm rot="5999912">
                <a:off x="182" y="3889"/>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35" name="Rectangle 23"/>
              <p:cNvSpPr>
                <a:spLocks noChangeArrowheads="1"/>
              </p:cNvSpPr>
              <p:nvPr userDrawn="1"/>
            </p:nvSpPr>
            <p:spPr bwMode="ltGray">
              <a:xfrm rot="6250138">
                <a:off x="152" y="3888"/>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3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37" name="Rectangle 25"/>
              <p:cNvSpPr>
                <a:spLocks noChangeArrowheads="1"/>
              </p:cNvSpPr>
              <p:nvPr userDrawn="1"/>
            </p:nvSpPr>
            <p:spPr bwMode="ltGray">
              <a:xfrm rot="5380717">
                <a:off x="363" y="3869"/>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38" name="Rectangle 26"/>
              <p:cNvSpPr>
                <a:spLocks noChangeArrowheads="1"/>
              </p:cNvSpPr>
              <p:nvPr userDrawn="1"/>
            </p:nvSpPr>
            <p:spPr bwMode="ltGray">
              <a:xfrm rot="5380717">
                <a:off x="332" y="3872"/>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39" name="Rectangle 27"/>
              <p:cNvSpPr>
                <a:spLocks noChangeArrowheads="1"/>
              </p:cNvSpPr>
              <p:nvPr userDrawn="1"/>
            </p:nvSpPr>
            <p:spPr bwMode="ltGray">
              <a:xfrm rot="5583200">
                <a:off x="302" y="3877"/>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40" name="Rectangle 28"/>
              <p:cNvSpPr>
                <a:spLocks noChangeArrowheads="1"/>
              </p:cNvSpPr>
              <p:nvPr userDrawn="1"/>
            </p:nvSpPr>
            <p:spPr bwMode="ltGray">
              <a:xfrm rot="5737625">
                <a:off x="270" y="3882"/>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41" name="Rectangle 29"/>
              <p:cNvSpPr>
                <a:spLocks noChangeArrowheads="1"/>
              </p:cNvSpPr>
              <p:nvPr userDrawn="1"/>
            </p:nvSpPr>
            <p:spPr bwMode="ltGray">
              <a:xfrm rot="4715477">
                <a:off x="516" y="3829"/>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4" name="Rectangle 32"/>
              <p:cNvSpPr>
                <a:spLocks noChangeArrowheads="1"/>
              </p:cNvSpPr>
              <p:nvPr userDrawn="1"/>
            </p:nvSpPr>
            <p:spPr bwMode="ltGray">
              <a:xfrm rot="5041352">
                <a:off x="426" y="3851"/>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7" name="Rectangle 35"/>
              <p:cNvSpPr>
                <a:spLocks noChangeArrowheads="1"/>
              </p:cNvSpPr>
              <p:nvPr userDrawn="1"/>
            </p:nvSpPr>
            <p:spPr bwMode="ltGray">
              <a:xfrm rot="4104184">
                <a:off x="605" y="3791"/>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49" name="Rectangle 37"/>
              <p:cNvSpPr>
                <a:spLocks noChangeArrowheads="1"/>
              </p:cNvSpPr>
              <p:nvPr userDrawn="1"/>
            </p:nvSpPr>
            <p:spPr bwMode="ltGray">
              <a:xfrm rot="3368036">
                <a:off x="799" y="3683"/>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50" name="Rectangle 38"/>
              <p:cNvSpPr>
                <a:spLocks noChangeArrowheads="1"/>
              </p:cNvSpPr>
              <p:nvPr userDrawn="1"/>
            </p:nvSpPr>
            <p:spPr bwMode="ltGray">
              <a:xfrm rot="3368036">
                <a:off x="772" y="3699"/>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51" name="Rectangle 39"/>
              <p:cNvSpPr>
                <a:spLocks noChangeArrowheads="1"/>
              </p:cNvSpPr>
              <p:nvPr userDrawn="1"/>
            </p:nvSpPr>
            <p:spPr bwMode="ltGray">
              <a:xfrm rot="3368036">
                <a:off x="745" y="3717"/>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5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5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5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5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5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endParaRPr lang="ru-RU"/>
              </a:p>
            </p:txBody>
          </p:sp>
          <p:sp>
            <p:nvSpPr>
              <p:cNvPr id="9015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5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5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6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6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endParaRPr lang="ru-RU"/>
              </a:p>
            </p:txBody>
          </p:sp>
          <p:sp>
            <p:nvSpPr>
              <p:cNvPr id="9016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6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6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endParaRPr lang="ru-RU"/>
              </a:p>
            </p:txBody>
          </p:sp>
          <p:sp>
            <p:nvSpPr>
              <p:cNvPr id="9016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6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6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6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endParaRPr lang="ru-RU"/>
              </a:p>
            </p:txBody>
          </p:sp>
          <p:sp>
            <p:nvSpPr>
              <p:cNvPr id="9016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7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7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7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7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7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7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7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7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7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7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8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9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9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9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93"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endParaRPr lang="ru-RU"/>
              </a:p>
            </p:txBody>
          </p:sp>
          <p:sp>
            <p:nvSpPr>
              <p:cNvPr id="9019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endParaRPr lang="ru-RU"/>
              </a:p>
            </p:txBody>
          </p:sp>
          <p:sp>
            <p:nvSpPr>
              <p:cNvPr id="9019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endParaRPr lang="ru-RU"/>
              </a:p>
            </p:txBody>
          </p:sp>
          <p:sp>
            <p:nvSpPr>
              <p:cNvPr id="90196" name="Rectangle 84"/>
              <p:cNvSpPr>
                <a:spLocks noChangeArrowheads="1"/>
              </p:cNvSpPr>
              <p:nvPr userDrawn="1"/>
            </p:nvSpPr>
            <p:spPr bwMode="ltGray">
              <a:xfrm rot="-2957028">
                <a:off x="907" y="2473"/>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9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endParaRPr lang="ru-RU"/>
              </a:p>
            </p:txBody>
          </p:sp>
          <p:sp>
            <p:nvSpPr>
              <p:cNvPr id="9019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endParaRPr lang="ru-RU"/>
              </a:p>
            </p:txBody>
          </p:sp>
          <p:sp>
            <p:nvSpPr>
              <p:cNvPr id="9019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endParaRPr lang="ru-RU"/>
              </a:p>
            </p:txBody>
          </p:sp>
          <p:sp>
            <p:nvSpPr>
              <p:cNvPr id="9020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0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02" name="Rectangle 90"/>
              <p:cNvSpPr>
                <a:spLocks noChangeArrowheads="1"/>
              </p:cNvSpPr>
              <p:nvPr userDrawn="1"/>
            </p:nvSpPr>
            <p:spPr bwMode="ltGray">
              <a:xfrm rot="-3514633">
                <a:off x="837" y="2441"/>
                <a:ext cx="81" cy="12"/>
              </a:xfrm>
              <a:prstGeom prst="rect">
                <a:avLst/>
              </a:prstGeom>
              <a:solidFill>
                <a:schemeClr val="bg2"/>
              </a:solidFill>
              <a:ln w="9525">
                <a:noFill/>
                <a:miter lim="800000"/>
                <a:headEnd/>
                <a:tailEnd/>
              </a:ln>
              <a:effectLst/>
            </p:spPr>
            <p:txBody>
              <a:bodyPr wrap="none" anchor="ctr"/>
              <a:lstStyle/>
              <a:p>
                <a:endParaRPr lang="ru-RU"/>
              </a:p>
            </p:txBody>
          </p:sp>
          <p:sp>
            <p:nvSpPr>
              <p:cNvPr id="90203" name="Rectangle 91"/>
              <p:cNvSpPr>
                <a:spLocks noChangeArrowheads="1"/>
              </p:cNvSpPr>
              <p:nvPr userDrawn="1"/>
            </p:nvSpPr>
            <p:spPr bwMode="ltGray">
              <a:xfrm rot="-3220799">
                <a:off x="862" y="2453"/>
                <a:ext cx="81" cy="12"/>
              </a:xfrm>
              <a:prstGeom prst="rect">
                <a:avLst/>
              </a:prstGeom>
              <a:solidFill>
                <a:schemeClr val="bg2"/>
              </a:solidFill>
              <a:ln w="9525">
                <a:noFill/>
                <a:miter lim="800000"/>
                <a:headEnd/>
                <a:tailEnd/>
              </a:ln>
              <a:effectLst/>
            </p:spPr>
            <p:txBody>
              <a:bodyPr wrap="none" anchor="ctr"/>
              <a:lstStyle/>
              <a:p>
                <a:endParaRPr lang="ru-RU"/>
              </a:p>
            </p:txBody>
          </p:sp>
          <p:sp>
            <p:nvSpPr>
              <p:cNvPr id="9020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0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06" name="Rectangle 94"/>
              <p:cNvSpPr>
                <a:spLocks noChangeArrowheads="1"/>
              </p:cNvSpPr>
              <p:nvPr userDrawn="1"/>
            </p:nvSpPr>
            <p:spPr bwMode="ltGray">
              <a:xfrm rot="-4250359">
                <a:off x="707" y="2407"/>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07" name="Rectangle 95"/>
              <p:cNvSpPr>
                <a:spLocks noChangeArrowheads="1"/>
              </p:cNvSpPr>
              <p:nvPr userDrawn="1"/>
            </p:nvSpPr>
            <p:spPr bwMode="ltGray">
              <a:xfrm rot="-3989246">
                <a:off x="737" y="2411"/>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08" name="Rectangle 96"/>
              <p:cNvSpPr>
                <a:spLocks noChangeArrowheads="1"/>
              </p:cNvSpPr>
              <p:nvPr userDrawn="1"/>
            </p:nvSpPr>
            <p:spPr bwMode="ltGray">
              <a:xfrm rot="-4862215">
                <a:off x="503" y="2395"/>
                <a:ext cx="69" cy="12"/>
              </a:xfrm>
              <a:prstGeom prst="rect">
                <a:avLst/>
              </a:prstGeom>
              <a:solidFill>
                <a:schemeClr val="bg2"/>
              </a:solidFill>
              <a:ln w="9525">
                <a:noFill/>
                <a:miter lim="800000"/>
                <a:headEnd/>
                <a:tailEnd/>
              </a:ln>
              <a:effectLst/>
            </p:spPr>
            <p:txBody>
              <a:bodyPr wrap="none" anchor="ctr"/>
              <a:lstStyle/>
              <a:p>
                <a:endParaRPr lang="ru-RU"/>
              </a:p>
            </p:txBody>
          </p:sp>
          <p:sp>
            <p:nvSpPr>
              <p:cNvPr id="90209" name="Rectangle 97"/>
              <p:cNvSpPr>
                <a:spLocks noChangeArrowheads="1"/>
              </p:cNvSpPr>
              <p:nvPr userDrawn="1"/>
            </p:nvSpPr>
            <p:spPr bwMode="ltGray">
              <a:xfrm rot="-4673370">
                <a:off x="533" y="2393"/>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1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11" name="Rectangle 99"/>
              <p:cNvSpPr>
                <a:spLocks noChangeArrowheads="1"/>
              </p:cNvSpPr>
              <p:nvPr userDrawn="1"/>
            </p:nvSpPr>
            <p:spPr bwMode="ltGray">
              <a:xfrm rot="-4580623">
                <a:off x="594" y="2391"/>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1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endParaRPr lang="ru-RU"/>
              </a:p>
            </p:txBody>
          </p:sp>
          <p:sp>
            <p:nvSpPr>
              <p:cNvPr id="90213" name="Rectangle 101"/>
              <p:cNvSpPr>
                <a:spLocks noChangeArrowheads="1"/>
              </p:cNvSpPr>
              <p:nvPr userDrawn="1"/>
            </p:nvSpPr>
            <p:spPr bwMode="ltGray">
              <a:xfrm rot="-5360484">
                <a:off x="385" y="2409"/>
                <a:ext cx="69" cy="12"/>
              </a:xfrm>
              <a:prstGeom prst="rect">
                <a:avLst/>
              </a:prstGeom>
              <a:solidFill>
                <a:schemeClr val="bg2"/>
              </a:solidFill>
              <a:ln w="9525">
                <a:noFill/>
                <a:miter lim="800000"/>
                <a:headEnd/>
                <a:tailEnd/>
              </a:ln>
              <a:effectLst/>
            </p:spPr>
            <p:txBody>
              <a:bodyPr wrap="none" anchor="ctr"/>
              <a:lstStyle/>
              <a:p>
                <a:endParaRPr lang="ru-RU"/>
              </a:p>
            </p:txBody>
          </p:sp>
          <p:sp>
            <p:nvSpPr>
              <p:cNvPr id="90214" name="Rectangle 102"/>
              <p:cNvSpPr>
                <a:spLocks noChangeArrowheads="1"/>
              </p:cNvSpPr>
              <p:nvPr userDrawn="1"/>
            </p:nvSpPr>
            <p:spPr bwMode="ltGray">
              <a:xfrm rot="-5288939">
                <a:off x="418" y="2405"/>
                <a:ext cx="69" cy="12"/>
              </a:xfrm>
              <a:prstGeom prst="rect">
                <a:avLst/>
              </a:prstGeom>
              <a:solidFill>
                <a:schemeClr val="bg2"/>
              </a:solidFill>
              <a:ln w="9525">
                <a:noFill/>
                <a:miter lim="800000"/>
                <a:headEnd/>
                <a:tailEnd/>
              </a:ln>
              <a:effectLst/>
            </p:spPr>
            <p:txBody>
              <a:bodyPr wrap="none" anchor="ctr"/>
              <a:lstStyle/>
              <a:p>
                <a:endParaRPr lang="ru-RU"/>
              </a:p>
            </p:txBody>
          </p:sp>
          <p:sp>
            <p:nvSpPr>
              <p:cNvPr id="9021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endParaRPr lang="ru-RU"/>
              </a:p>
            </p:txBody>
          </p:sp>
          <p:sp>
            <p:nvSpPr>
              <p:cNvPr id="9021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1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1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19" name="Rectangle 107"/>
              <p:cNvSpPr>
                <a:spLocks noChangeArrowheads="1"/>
              </p:cNvSpPr>
              <p:nvPr userDrawn="1"/>
            </p:nvSpPr>
            <p:spPr bwMode="ltGray">
              <a:xfrm rot="-5919570">
                <a:off x="292" y="2427"/>
                <a:ext cx="69" cy="12"/>
              </a:xfrm>
              <a:prstGeom prst="rect">
                <a:avLst/>
              </a:prstGeom>
              <a:solidFill>
                <a:schemeClr val="bg2"/>
              </a:solidFill>
              <a:ln w="9525">
                <a:noFill/>
                <a:miter lim="800000"/>
                <a:headEnd/>
                <a:tailEnd/>
              </a:ln>
              <a:effectLst/>
            </p:spPr>
            <p:txBody>
              <a:bodyPr wrap="none" anchor="ctr"/>
              <a:lstStyle/>
              <a:p>
                <a:endParaRPr lang="ru-RU"/>
              </a:p>
            </p:txBody>
          </p:sp>
          <p:sp>
            <p:nvSpPr>
              <p:cNvPr id="90220" name="Rectangle 108"/>
              <p:cNvSpPr>
                <a:spLocks noChangeArrowheads="1"/>
              </p:cNvSpPr>
              <p:nvPr userDrawn="1"/>
            </p:nvSpPr>
            <p:spPr bwMode="ltGray">
              <a:xfrm rot="-7376291">
                <a:off x="5" y="2549"/>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21" name="Rectangle 109"/>
              <p:cNvSpPr>
                <a:spLocks noChangeArrowheads="1"/>
              </p:cNvSpPr>
              <p:nvPr userDrawn="1"/>
            </p:nvSpPr>
            <p:spPr bwMode="ltGray">
              <a:xfrm rot="-7168347">
                <a:off x="64" y="2517"/>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2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2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2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endParaRPr lang="ru-RU"/>
              </a:p>
            </p:txBody>
          </p:sp>
          <p:sp>
            <p:nvSpPr>
              <p:cNvPr id="9022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endParaRPr lang="ru-RU"/>
              </a:p>
            </p:txBody>
          </p:sp>
          <p:sp>
            <p:nvSpPr>
              <p:cNvPr id="9022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endParaRPr lang="ru-RU"/>
              </a:p>
            </p:txBody>
          </p:sp>
          <p:sp>
            <p:nvSpPr>
              <p:cNvPr id="9022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endParaRPr lang="ru-RU"/>
              </a:p>
            </p:txBody>
          </p:sp>
          <p:sp>
            <p:nvSpPr>
              <p:cNvPr id="9022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endParaRPr lang="ru-RU"/>
              </a:p>
            </p:txBody>
          </p:sp>
          <p:sp>
            <p:nvSpPr>
              <p:cNvPr id="9022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endParaRPr lang="ru-RU"/>
              </a:p>
            </p:txBody>
          </p:sp>
          <p:sp>
            <p:nvSpPr>
              <p:cNvPr id="9023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endParaRPr lang="ru-RU"/>
              </a:p>
            </p:txBody>
          </p:sp>
          <p:sp>
            <p:nvSpPr>
              <p:cNvPr id="9023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endParaRPr lang="ru-RU"/>
              </a:p>
            </p:txBody>
          </p:sp>
          <p:sp>
            <p:nvSpPr>
              <p:cNvPr id="9023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endParaRPr lang="ru-RU"/>
              </a:p>
            </p:txBody>
          </p:sp>
          <p:sp>
            <p:nvSpPr>
              <p:cNvPr id="9023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endParaRPr lang="ru-RU"/>
              </a:p>
            </p:txBody>
          </p:sp>
          <p:sp>
            <p:nvSpPr>
              <p:cNvPr id="9024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endParaRPr lang="ru-RU"/>
              </a:p>
            </p:txBody>
          </p:sp>
          <p:sp>
            <p:nvSpPr>
              <p:cNvPr id="9024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endParaRPr lang="ru-RU"/>
              </a:p>
            </p:txBody>
          </p:sp>
          <p:sp>
            <p:nvSpPr>
              <p:cNvPr id="9024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endParaRPr lang="ru-RU"/>
              </a:p>
            </p:txBody>
          </p:sp>
          <p:sp>
            <p:nvSpPr>
              <p:cNvPr id="9024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endParaRPr lang="ru-RU"/>
              </a:p>
            </p:txBody>
          </p:sp>
          <p:sp>
            <p:nvSpPr>
              <p:cNvPr id="9024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endParaRPr lang="ru-RU"/>
              </a:p>
            </p:txBody>
          </p:sp>
          <p:sp>
            <p:nvSpPr>
              <p:cNvPr id="9024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endParaRPr lang="ru-RU"/>
              </a:p>
            </p:txBody>
          </p:sp>
          <p:sp>
            <p:nvSpPr>
              <p:cNvPr id="9024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endParaRPr lang="ru-RU"/>
              </a:p>
            </p:txBody>
          </p:sp>
          <p:sp>
            <p:nvSpPr>
              <p:cNvPr id="9024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endParaRPr lang="ru-RU"/>
              </a:p>
            </p:txBody>
          </p:sp>
          <p:sp>
            <p:nvSpPr>
              <p:cNvPr id="9024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endParaRPr lang="ru-RU"/>
              </a:p>
            </p:txBody>
          </p:sp>
          <p:sp>
            <p:nvSpPr>
              <p:cNvPr id="9024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endParaRPr lang="ru-RU"/>
              </a:p>
            </p:txBody>
          </p:sp>
          <p:sp>
            <p:nvSpPr>
              <p:cNvPr id="90250"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endParaRPr lang="ru-RU"/>
              </a:p>
            </p:txBody>
          </p:sp>
          <p:sp>
            <p:nvSpPr>
              <p:cNvPr id="90251"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endParaRPr lang="ru-RU"/>
              </a:p>
            </p:txBody>
          </p:sp>
          <p:sp>
            <p:nvSpPr>
              <p:cNvPr id="90252"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endParaRPr lang="ru-RU"/>
              </a:p>
            </p:txBody>
          </p:sp>
          <p:sp>
            <p:nvSpPr>
              <p:cNvPr id="90253"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endParaRPr lang="ru-RU"/>
              </a:p>
            </p:txBody>
          </p:sp>
          <p:sp>
            <p:nvSpPr>
              <p:cNvPr id="90254"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endParaRPr lang="ru-RU"/>
              </a:p>
            </p:txBody>
          </p:sp>
          <p:sp>
            <p:nvSpPr>
              <p:cNvPr id="90255"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endParaRPr lang="ru-RU"/>
              </a:p>
            </p:txBody>
          </p:sp>
          <p:sp>
            <p:nvSpPr>
              <p:cNvPr id="90256"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endParaRPr lang="ru-RU"/>
              </a:p>
            </p:txBody>
          </p:sp>
          <p:sp>
            <p:nvSpPr>
              <p:cNvPr id="90257"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endParaRPr lang="ru-RU"/>
              </a:p>
            </p:txBody>
          </p:sp>
          <p:sp>
            <p:nvSpPr>
              <p:cNvPr id="90258"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endParaRPr lang="ru-RU"/>
              </a:p>
            </p:txBody>
          </p:sp>
          <p:sp>
            <p:nvSpPr>
              <p:cNvPr id="9025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endParaRPr lang="ru-RU"/>
              </a:p>
            </p:txBody>
          </p:sp>
          <p:sp>
            <p:nvSpPr>
              <p:cNvPr id="9026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endParaRPr lang="ru-RU"/>
              </a:p>
            </p:txBody>
          </p:sp>
          <p:sp>
            <p:nvSpPr>
              <p:cNvPr id="90261"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u-RU"/>
              </a:p>
            </p:txBody>
          </p:sp>
          <p:sp>
            <p:nvSpPr>
              <p:cNvPr id="90262"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endParaRPr lang="ru-RU"/>
              </a:p>
            </p:txBody>
          </p:sp>
          <p:sp>
            <p:nvSpPr>
              <p:cNvPr id="902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endParaRPr lang="ru-RU"/>
              </a:p>
            </p:txBody>
          </p:sp>
          <p:sp>
            <p:nvSpPr>
              <p:cNvPr id="902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endParaRPr lang="ru-RU"/>
              </a:p>
            </p:txBody>
          </p:sp>
        </p:grpSp>
      </p:grpSp>
      <p:sp>
        <p:nvSpPr>
          <p:cNvPr id="902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902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endParaRPr lang="ru-RU"/>
          </a:p>
        </p:txBody>
      </p:sp>
      <p:sp>
        <p:nvSpPr>
          <p:cNvPr id="902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endParaRPr lang="ru-RU"/>
          </a:p>
        </p:txBody>
      </p:sp>
      <p:sp>
        <p:nvSpPr>
          <p:cNvPr id="902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39CD61C2-35AD-476A-822A-51CDBD68D5AC}" type="slidenum">
              <a:rPr lang="ru-RU"/>
              <a:pPr/>
              <a:t>‹#›</a:t>
            </a:fld>
            <a:endParaRPr lang="ru-RU"/>
          </a:p>
        </p:txBody>
      </p:sp>
      <p:sp>
        <p:nvSpPr>
          <p:cNvPr id="902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dk2" tx1="lt1" bg2="dk1" tx2="lt2" accent1="accent1" accent2="accent2" accent3="accent3" accent4="accent4" accent5="accent5" accent6="accent6" hlink="hlink" folHlink="folHlink"/>
  <p:sldLayoutIdLst>
    <p:sldLayoutId id="2147483729"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62" r:id="rId12"/>
  </p:sldLayoutIdLst>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0265"/>
                                        </p:tgtEl>
                                        <p:attrNameLst>
                                          <p:attrName>style.visibility</p:attrName>
                                        </p:attrNameLst>
                                      </p:cBhvr>
                                      <p:to>
                                        <p:strVal val="visible"/>
                                      </p:to>
                                    </p:set>
                                    <p:animEffect transition="in" filter="fade">
                                      <p:cBhvr>
                                        <p:cTn id="7" dur="800" decel="100000"/>
                                        <p:tgtEl>
                                          <p:spTgt spid="90265"/>
                                        </p:tgtEl>
                                      </p:cBhvr>
                                    </p:animEffect>
                                    <p:anim calcmode="lin" valueType="num">
                                      <p:cBhvr>
                                        <p:cTn id="8" dur="800" decel="100000" fill="hold"/>
                                        <p:tgtEl>
                                          <p:spTgt spid="90265"/>
                                        </p:tgtEl>
                                        <p:attrNameLst>
                                          <p:attrName>style.rotation</p:attrName>
                                        </p:attrNameLst>
                                      </p:cBhvr>
                                      <p:tavLst>
                                        <p:tav tm="0">
                                          <p:val>
                                            <p:fltVal val="-90"/>
                                          </p:val>
                                        </p:tav>
                                        <p:tav tm="100000">
                                          <p:val>
                                            <p:fltVal val="0"/>
                                          </p:val>
                                        </p:tav>
                                      </p:tavLst>
                                    </p:anim>
                                    <p:anim calcmode="lin" valueType="num">
                                      <p:cBhvr>
                                        <p:cTn id="9" dur="800" decel="100000" fill="hold"/>
                                        <p:tgtEl>
                                          <p:spTgt spid="90265"/>
                                        </p:tgtEl>
                                        <p:attrNameLst>
                                          <p:attrName>ppt_x</p:attrName>
                                        </p:attrNameLst>
                                      </p:cBhvr>
                                      <p:tavLst>
                                        <p:tav tm="0">
                                          <p:val>
                                            <p:strVal val="#ppt_x+0.4"/>
                                          </p:val>
                                        </p:tav>
                                        <p:tav tm="100000">
                                          <p:val>
                                            <p:strVal val="#ppt_x-0.05"/>
                                          </p:val>
                                        </p:tav>
                                      </p:tavLst>
                                    </p:anim>
                                    <p:anim calcmode="lin" valueType="num">
                                      <p:cBhvr>
                                        <p:cTn id="10" dur="800" decel="100000" fill="hold"/>
                                        <p:tgtEl>
                                          <p:spTgt spid="9026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026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026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0269">
                                            <p:txEl>
                                              <p:pRg st="0" end="0"/>
                                            </p:txEl>
                                          </p:spTgt>
                                        </p:tgtEl>
                                        <p:attrNameLst>
                                          <p:attrName>style.visibility</p:attrName>
                                        </p:attrNameLst>
                                      </p:cBhvr>
                                      <p:to>
                                        <p:strVal val="visible"/>
                                      </p:to>
                                    </p:set>
                                    <p:animEffect transition="in" filter="fade">
                                      <p:cBhvr>
                                        <p:cTn id="17" dur="1000"/>
                                        <p:tgtEl>
                                          <p:spTgt spid="90269">
                                            <p:txEl>
                                              <p:pRg st="0" end="0"/>
                                            </p:txEl>
                                          </p:spTgt>
                                        </p:tgtEl>
                                      </p:cBhvr>
                                    </p:animEffect>
                                    <p:anim calcmode="lin" valueType="num">
                                      <p:cBhvr>
                                        <p:cTn id="18" dur="1000" fill="hold"/>
                                        <p:tgtEl>
                                          <p:spTgt spid="9026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0269">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0269">
                                            <p:txEl>
                                              <p:pRg st="1" end="1"/>
                                            </p:txEl>
                                          </p:spTgt>
                                        </p:tgtEl>
                                        <p:attrNameLst>
                                          <p:attrName>style.visibility</p:attrName>
                                        </p:attrNameLst>
                                      </p:cBhvr>
                                      <p:to>
                                        <p:strVal val="visible"/>
                                      </p:to>
                                    </p:set>
                                    <p:animEffect transition="in" filter="fade">
                                      <p:cBhvr>
                                        <p:cTn id="22" dur="1000"/>
                                        <p:tgtEl>
                                          <p:spTgt spid="90269">
                                            <p:txEl>
                                              <p:pRg st="1" end="1"/>
                                            </p:txEl>
                                          </p:spTgt>
                                        </p:tgtEl>
                                      </p:cBhvr>
                                    </p:animEffect>
                                    <p:anim calcmode="lin" valueType="num">
                                      <p:cBhvr>
                                        <p:cTn id="23" dur="1000" fill="hold"/>
                                        <p:tgtEl>
                                          <p:spTgt spid="9026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90269">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0269">
                                            <p:txEl>
                                              <p:pRg st="2" end="2"/>
                                            </p:txEl>
                                          </p:spTgt>
                                        </p:tgtEl>
                                        <p:attrNameLst>
                                          <p:attrName>style.visibility</p:attrName>
                                        </p:attrNameLst>
                                      </p:cBhvr>
                                      <p:to>
                                        <p:strVal val="visible"/>
                                      </p:to>
                                    </p:set>
                                    <p:animEffect transition="in" filter="fade">
                                      <p:cBhvr>
                                        <p:cTn id="27" dur="1000"/>
                                        <p:tgtEl>
                                          <p:spTgt spid="90269">
                                            <p:txEl>
                                              <p:pRg st="2" end="2"/>
                                            </p:txEl>
                                          </p:spTgt>
                                        </p:tgtEl>
                                      </p:cBhvr>
                                    </p:animEffect>
                                    <p:anim calcmode="lin" valueType="num">
                                      <p:cBhvr>
                                        <p:cTn id="28" dur="1000" fill="hold"/>
                                        <p:tgtEl>
                                          <p:spTgt spid="90269">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90269">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0269">
                                            <p:txEl>
                                              <p:pRg st="3" end="3"/>
                                            </p:txEl>
                                          </p:spTgt>
                                        </p:tgtEl>
                                        <p:attrNameLst>
                                          <p:attrName>style.visibility</p:attrName>
                                        </p:attrNameLst>
                                      </p:cBhvr>
                                      <p:to>
                                        <p:strVal val="visible"/>
                                      </p:to>
                                    </p:set>
                                    <p:animEffect transition="in" filter="fade">
                                      <p:cBhvr>
                                        <p:cTn id="32" dur="1000"/>
                                        <p:tgtEl>
                                          <p:spTgt spid="90269">
                                            <p:txEl>
                                              <p:pRg st="3" end="3"/>
                                            </p:txEl>
                                          </p:spTgt>
                                        </p:tgtEl>
                                      </p:cBhvr>
                                    </p:animEffect>
                                    <p:anim calcmode="lin" valueType="num">
                                      <p:cBhvr>
                                        <p:cTn id="33" dur="1000" fill="hold"/>
                                        <p:tgtEl>
                                          <p:spTgt spid="90269">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90269">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90269">
                                            <p:txEl>
                                              <p:pRg st="4" end="4"/>
                                            </p:txEl>
                                          </p:spTgt>
                                        </p:tgtEl>
                                        <p:attrNameLst>
                                          <p:attrName>style.visibility</p:attrName>
                                        </p:attrNameLst>
                                      </p:cBhvr>
                                      <p:to>
                                        <p:strVal val="visible"/>
                                      </p:to>
                                    </p:set>
                                    <p:animEffect transition="in" filter="fade">
                                      <p:cBhvr>
                                        <p:cTn id="37" dur="1000"/>
                                        <p:tgtEl>
                                          <p:spTgt spid="90269">
                                            <p:txEl>
                                              <p:pRg st="4" end="4"/>
                                            </p:txEl>
                                          </p:spTgt>
                                        </p:tgtEl>
                                      </p:cBhvr>
                                    </p:animEffect>
                                    <p:anim calcmode="lin" valueType="num">
                                      <p:cBhvr>
                                        <p:cTn id="38" dur="1000" fill="hold"/>
                                        <p:tgtEl>
                                          <p:spTgt spid="90269">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9026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65" grpId="0"/>
      <p:bldP spid="90269" grpId="0" build="p">
        <p:tmplLst>
          <p:tmpl lvl="1">
            <p:tnLst>
              <p:par>
                <p:cTn presetID="47" presetClass="entr" presetSubtype="0" fill="hold" nodeType="clickEffect">
                  <p:stCondLst>
                    <p:cond delay="0"/>
                  </p:stCondLst>
                  <p:childTnLst>
                    <p:set>
                      <p:cBhvr>
                        <p:cTn dur="1" fill="hold">
                          <p:stCondLst>
                            <p:cond delay="0"/>
                          </p:stCondLst>
                        </p:cTn>
                        <p:tgtEl>
                          <p:spTgt spid="90269"/>
                        </p:tgtEl>
                        <p:attrNameLst>
                          <p:attrName>style.visibility</p:attrName>
                        </p:attrNameLst>
                      </p:cBhvr>
                      <p:to>
                        <p:strVal val="visible"/>
                      </p:to>
                    </p:set>
                    <p:animEffect transition="in" filter="fade">
                      <p:cBhvr>
                        <p:cTn dur="1000"/>
                        <p:tgtEl>
                          <p:spTgt spid="90269"/>
                        </p:tgtEl>
                      </p:cBhvr>
                    </p:animEffect>
                    <p:anim calcmode="lin" valueType="num">
                      <p:cBhvr>
                        <p:cTn dur="1000" fill="hold"/>
                        <p:tgtEl>
                          <p:spTgt spid="90269"/>
                        </p:tgtEl>
                        <p:attrNameLst>
                          <p:attrName>ppt_x</p:attrName>
                        </p:attrNameLst>
                      </p:cBhvr>
                      <p:tavLst>
                        <p:tav tm="0">
                          <p:val>
                            <p:strVal val="#ppt_x"/>
                          </p:val>
                        </p:tav>
                        <p:tav tm="100000">
                          <p:val>
                            <p:strVal val="#ppt_x"/>
                          </p:val>
                        </p:tav>
                      </p:tavLst>
                    </p:anim>
                    <p:anim calcmode="lin" valueType="num">
                      <p:cBhvr>
                        <p:cTn dur="1000" fill="hold"/>
                        <p:tgtEl>
                          <p:spTgt spid="9026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0269"/>
                        </p:tgtEl>
                        <p:attrNameLst>
                          <p:attrName>style.visibility</p:attrName>
                        </p:attrNameLst>
                      </p:cBhvr>
                      <p:to>
                        <p:strVal val="visible"/>
                      </p:to>
                    </p:set>
                    <p:animEffect transition="in" filter="fade">
                      <p:cBhvr>
                        <p:cTn dur="1000"/>
                        <p:tgtEl>
                          <p:spTgt spid="90269"/>
                        </p:tgtEl>
                      </p:cBhvr>
                    </p:animEffect>
                    <p:anim calcmode="lin" valueType="num">
                      <p:cBhvr>
                        <p:cTn dur="1000" fill="hold"/>
                        <p:tgtEl>
                          <p:spTgt spid="90269"/>
                        </p:tgtEl>
                        <p:attrNameLst>
                          <p:attrName>ppt_x</p:attrName>
                        </p:attrNameLst>
                      </p:cBhvr>
                      <p:tavLst>
                        <p:tav tm="0">
                          <p:val>
                            <p:strVal val="#ppt_x"/>
                          </p:val>
                        </p:tav>
                        <p:tav tm="100000">
                          <p:val>
                            <p:strVal val="#ppt_x"/>
                          </p:val>
                        </p:tav>
                      </p:tavLst>
                    </p:anim>
                    <p:anim calcmode="lin" valueType="num">
                      <p:cBhvr>
                        <p:cTn dur="1000" fill="hold"/>
                        <p:tgtEl>
                          <p:spTgt spid="9026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0269"/>
                        </p:tgtEl>
                        <p:attrNameLst>
                          <p:attrName>style.visibility</p:attrName>
                        </p:attrNameLst>
                      </p:cBhvr>
                      <p:to>
                        <p:strVal val="visible"/>
                      </p:to>
                    </p:set>
                    <p:animEffect transition="in" filter="fade">
                      <p:cBhvr>
                        <p:cTn dur="1000"/>
                        <p:tgtEl>
                          <p:spTgt spid="90269"/>
                        </p:tgtEl>
                      </p:cBhvr>
                    </p:animEffect>
                    <p:anim calcmode="lin" valueType="num">
                      <p:cBhvr>
                        <p:cTn dur="1000" fill="hold"/>
                        <p:tgtEl>
                          <p:spTgt spid="90269"/>
                        </p:tgtEl>
                        <p:attrNameLst>
                          <p:attrName>ppt_x</p:attrName>
                        </p:attrNameLst>
                      </p:cBhvr>
                      <p:tavLst>
                        <p:tav tm="0">
                          <p:val>
                            <p:strVal val="#ppt_x"/>
                          </p:val>
                        </p:tav>
                        <p:tav tm="100000">
                          <p:val>
                            <p:strVal val="#ppt_x"/>
                          </p:val>
                        </p:tav>
                      </p:tavLst>
                    </p:anim>
                    <p:anim calcmode="lin" valueType="num">
                      <p:cBhvr>
                        <p:cTn dur="1000" fill="hold"/>
                        <p:tgtEl>
                          <p:spTgt spid="9026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0269"/>
                        </p:tgtEl>
                        <p:attrNameLst>
                          <p:attrName>style.visibility</p:attrName>
                        </p:attrNameLst>
                      </p:cBhvr>
                      <p:to>
                        <p:strVal val="visible"/>
                      </p:to>
                    </p:set>
                    <p:animEffect transition="in" filter="fade">
                      <p:cBhvr>
                        <p:cTn dur="1000"/>
                        <p:tgtEl>
                          <p:spTgt spid="90269"/>
                        </p:tgtEl>
                      </p:cBhvr>
                    </p:animEffect>
                    <p:anim calcmode="lin" valueType="num">
                      <p:cBhvr>
                        <p:cTn dur="1000" fill="hold"/>
                        <p:tgtEl>
                          <p:spTgt spid="90269"/>
                        </p:tgtEl>
                        <p:attrNameLst>
                          <p:attrName>ppt_x</p:attrName>
                        </p:attrNameLst>
                      </p:cBhvr>
                      <p:tavLst>
                        <p:tav tm="0">
                          <p:val>
                            <p:strVal val="#ppt_x"/>
                          </p:val>
                        </p:tav>
                        <p:tav tm="100000">
                          <p:val>
                            <p:strVal val="#ppt_x"/>
                          </p:val>
                        </p:tav>
                      </p:tavLst>
                    </p:anim>
                    <p:anim calcmode="lin" valueType="num">
                      <p:cBhvr>
                        <p:cTn dur="1000" fill="hold"/>
                        <p:tgtEl>
                          <p:spTgt spid="9026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0269"/>
                        </p:tgtEl>
                        <p:attrNameLst>
                          <p:attrName>style.visibility</p:attrName>
                        </p:attrNameLst>
                      </p:cBhvr>
                      <p:to>
                        <p:strVal val="visible"/>
                      </p:to>
                    </p:set>
                    <p:animEffect transition="in" filter="fade">
                      <p:cBhvr>
                        <p:cTn dur="1000"/>
                        <p:tgtEl>
                          <p:spTgt spid="90269"/>
                        </p:tgtEl>
                      </p:cBhvr>
                    </p:animEffect>
                    <p:anim calcmode="lin" valueType="num">
                      <p:cBhvr>
                        <p:cTn dur="1000" fill="hold"/>
                        <p:tgtEl>
                          <p:spTgt spid="90269"/>
                        </p:tgtEl>
                        <p:attrNameLst>
                          <p:attrName>ppt_x</p:attrName>
                        </p:attrNameLst>
                      </p:cBhvr>
                      <p:tavLst>
                        <p:tav tm="0">
                          <p:val>
                            <p:strVal val="#ppt_x"/>
                          </p:val>
                        </p:tav>
                        <p:tav tm="100000">
                          <p:val>
                            <p:strVal val="#ppt_x"/>
                          </p:val>
                        </p:tav>
                      </p:tavLst>
                    </p:anim>
                    <p:anim calcmode="lin" valueType="num">
                      <p:cBhvr>
                        <p:cTn dur="1000" fill="hold"/>
                        <p:tgtEl>
                          <p:spTgt spid="90269"/>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9140825" cy="6851650"/>
            <a:chOff x="0" y="0"/>
            <a:chExt cx="5758" cy="4316"/>
          </a:xfrm>
        </p:grpSpPr>
        <p:sp>
          <p:nvSpPr>
            <p:cNvPr id="138243"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44"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45"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46"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endParaRPr lang="ru-RU"/>
            </a:p>
          </p:txBody>
        </p:sp>
        <p:sp>
          <p:nvSpPr>
            <p:cNvPr id="138247"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48"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49"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50"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51"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52"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endParaRPr lang="ru-RU"/>
            </a:p>
          </p:txBody>
        </p:sp>
        <p:sp>
          <p:nvSpPr>
            <p:cNvPr id="138253"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ru-RU"/>
            </a:p>
          </p:txBody>
        </p:sp>
        <p:sp>
          <p:nvSpPr>
            <p:cNvPr id="138254"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ru-RU"/>
            </a:p>
          </p:txBody>
        </p:sp>
        <p:grpSp>
          <p:nvGrpSpPr>
            <p:cNvPr id="138255" name="Group 15"/>
            <p:cNvGrpSpPr>
              <a:grpSpLocks/>
            </p:cNvGrpSpPr>
            <p:nvPr/>
          </p:nvGrpSpPr>
          <p:grpSpPr bwMode="auto">
            <a:xfrm>
              <a:off x="192" y="2284"/>
              <a:ext cx="1254" cy="923"/>
              <a:chOff x="192" y="2284"/>
              <a:chExt cx="1254" cy="923"/>
            </a:xfrm>
          </p:grpSpPr>
          <p:sp>
            <p:nvSpPr>
              <p:cNvPr id="138256"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endParaRPr lang="ru-RU"/>
              </a:p>
            </p:txBody>
          </p:sp>
          <p:sp>
            <p:nvSpPr>
              <p:cNvPr id="138257"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58"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endParaRPr lang="ru-RU"/>
              </a:p>
            </p:txBody>
          </p:sp>
          <p:sp>
            <p:nvSpPr>
              <p:cNvPr id="138259"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0"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1"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2"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3"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4"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5"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6"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7"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8"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69"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0"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1"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2"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3"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4"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5"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ru-RU"/>
              </a:p>
            </p:txBody>
          </p:sp>
          <p:sp>
            <p:nvSpPr>
              <p:cNvPr id="138276"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endParaRPr lang="ru-RU"/>
              </a:p>
            </p:txBody>
          </p:sp>
          <p:sp>
            <p:nvSpPr>
              <p:cNvPr id="138277"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endParaRPr lang="ru-RU"/>
              </a:p>
            </p:txBody>
          </p:sp>
          <p:sp>
            <p:nvSpPr>
              <p:cNvPr id="138278"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endParaRPr lang="ru-RU"/>
              </a:p>
            </p:txBody>
          </p:sp>
          <p:sp>
            <p:nvSpPr>
              <p:cNvPr id="138279"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endParaRPr lang="ru-RU"/>
              </a:p>
            </p:txBody>
          </p:sp>
          <p:sp>
            <p:nvSpPr>
              <p:cNvPr id="138280"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endParaRPr lang="ru-RU"/>
              </a:p>
            </p:txBody>
          </p:sp>
        </p:grpSp>
      </p:grpSp>
      <p:sp>
        <p:nvSpPr>
          <p:cNvPr id="138281"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138282"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38283"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endParaRPr lang="ru-RU"/>
          </a:p>
        </p:txBody>
      </p:sp>
      <p:sp>
        <p:nvSpPr>
          <p:cNvPr id="138284"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ru-RU"/>
          </a:p>
        </p:txBody>
      </p:sp>
      <p:sp>
        <p:nvSpPr>
          <p:cNvPr id="138285"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65BF4AC5-3805-4065-A926-F21B9BEE3387}"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74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38281"/>
                                        </p:tgtEl>
                                        <p:attrNameLst>
                                          <p:attrName>style.visibility</p:attrName>
                                        </p:attrNameLst>
                                      </p:cBhvr>
                                      <p:to>
                                        <p:strVal val="visible"/>
                                      </p:to>
                                    </p:set>
                                    <p:animEffect transition="in" filter="fade">
                                      <p:cBhvr>
                                        <p:cTn id="7" dur="800" decel="100000"/>
                                        <p:tgtEl>
                                          <p:spTgt spid="138281"/>
                                        </p:tgtEl>
                                      </p:cBhvr>
                                    </p:animEffect>
                                    <p:anim calcmode="lin" valueType="num">
                                      <p:cBhvr>
                                        <p:cTn id="8" dur="800" decel="100000" fill="hold"/>
                                        <p:tgtEl>
                                          <p:spTgt spid="138281"/>
                                        </p:tgtEl>
                                        <p:attrNameLst>
                                          <p:attrName>style.rotation</p:attrName>
                                        </p:attrNameLst>
                                      </p:cBhvr>
                                      <p:tavLst>
                                        <p:tav tm="0">
                                          <p:val>
                                            <p:fltVal val="-90"/>
                                          </p:val>
                                        </p:tav>
                                        <p:tav tm="100000">
                                          <p:val>
                                            <p:fltVal val="0"/>
                                          </p:val>
                                        </p:tav>
                                      </p:tavLst>
                                    </p:anim>
                                    <p:anim calcmode="lin" valueType="num">
                                      <p:cBhvr>
                                        <p:cTn id="9" dur="800" decel="100000" fill="hold"/>
                                        <p:tgtEl>
                                          <p:spTgt spid="138281"/>
                                        </p:tgtEl>
                                        <p:attrNameLst>
                                          <p:attrName>ppt_x</p:attrName>
                                        </p:attrNameLst>
                                      </p:cBhvr>
                                      <p:tavLst>
                                        <p:tav tm="0">
                                          <p:val>
                                            <p:strVal val="#ppt_x+0.4"/>
                                          </p:val>
                                        </p:tav>
                                        <p:tav tm="100000">
                                          <p:val>
                                            <p:strVal val="#ppt_x-0.05"/>
                                          </p:val>
                                        </p:tav>
                                      </p:tavLst>
                                    </p:anim>
                                    <p:anim calcmode="lin" valueType="num">
                                      <p:cBhvr>
                                        <p:cTn id="10" dur="800" decel="100000" fill="hold"/>
                                        <p:tgtEl>
                                          <p:spTgt spid="13828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828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828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8282">
                                            <p:txEl>
                                              <p:pRg st="0" end="0"/>
                                            </p:txEl>
                                          </p:spTgt>
                                        </p:tgtEl>
                                        <p:attrNameLst>
                                          <p:attrName>style.visibility</p:attrName>
                                        </p:attrNameLst>
                                      </p:cBhvr>
                                      <p:to>
                                        <p:strVal val="visible"/>
                                      </p:to>
                                    </p:set>
                                    <p:animEffect transition="in" filter="fade">
                                      <p:cBhvr>
                                        <p:cTn id="17" dur="1000"/>
                                        <p:tgtEl>
                                          <p:spTgt spid="138282">
                                            <p:txEl>
                                              <p:pRg st="0" end="0"/>
                                            </p:txEl>
                                          </p:spTgt>
                                        </p:tgtEl>
                                      </p:cBhvr>
                                    </p:animEffect>
                                    <p:anim calcmode="lin" valueType="num">
                                      <p:cBhvr>
                                        <p:cTn id="18" dur="1000" fill="hold"/>
                                        <p:tgtEl>
                                          <p:spTgt spid="13828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8282">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8282">
                                            <p:txEl>
                                              <p:pRg st="1" end="1"/>
                                            </p:txEl>
                                          </p:spTgt>
                                        </p:tgtEl>
                                        <p:attrNameLst>
                                          <p:attrName>style.visibility</p:attrName>
                                        </p:attrNameLst>
                                      </p:cBhvr>
                                      <p:to>
                                        <p:strVal val="visible"/>
                                      </p:to>
                                    </p:set>
                                    <p:animEffect transition="in" filter="fade">
                                      <p:cBhvr>
                                        <p:cTn id="22" dur="1000"/>
                                        <p:tgtEl>
                                          <p:spTgt spid="138282">
                                            <p:txEl>
                                              <p:pRg st="1" end="1"/>
                                            </p:txEl>
                                          </p:spTgt>
                                        </p:tgtEl>
                                      </p:cBhvr>
                                    </p:animEffect>
                                    <p:anim calcmode="lin" valueType="num">
                                      <p:cBhvr>
                                        <p:cTn id="23" dur="1000" fill="hold"/>
                                        <p:tgtEl>
                                          <p:spTgt spid="13828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828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8282">
                                            <p:txEl>
                                              <p:pRg st="2" end="2"/>
                                            </p:txEl>
                                          </p:spTgt>
                                        </p:tgtEl>
                                        <p:attrNameLst>
                                          <p:attrName>style.visibility</p:attrName>
                                        </p:attrNameLst>
                                      </p:cBhvr>
                                      <p:to>
                                        <p:strVal val="visible"/>
                                      </p:to>
                                    </p:set>
                                    <p:animEffect transition="in" filter="fade">
                                      <p:cBhvr>
                                        <p:cTn id="27" dur="1000"/>
                                        <p:tgtEl>
                                          <p:spTgt spid="138282">
                                            <p:txEl>
                                              <p:pRg st="2" end="2"/>
                                            </p:txEl>
                                          </p:spTgt>
                                        </p:tgtEl>
                                      </p:cBhvr>
                                    </p:animEffect>
                                    <p:anim calcmode="lin" valueType="num">
                                      <p:cBhvr>
                                        <p:cTn id="28" dur="1000" fill="hold"/>
                                        <p:tgtEl>
                                          <p:spTgt spid="13828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38282">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38282">
                                            <p:txEl>
                                              <p:pRg st="3" end="3"/>
                                            </p:txEl>
                                          </p:spTgt>
                                        </p:tgtEl>
                                        <p:attrNameLst>
                                          <p:attrName>style.visibility</p:attrName>
                                        </p:attrNameLst>
                                      </p:cBhvr>
                                      <p:to>
                                        <p:strVal val="visible"/>
                                      </p:to>
                                    </p:set>
                                    <p:animEffect transition="in" filter="fade">
                                      <p:cBhvr>
                                        <p:cTn id="32" dur="1000"/>
                                        <p:tgtEl>
                                          <p:spTgt spid="138282">
                                            <p:txEl>
                                              <p:pRg st="3" end="3"/>
                                            </p:txEl>
                                          </p:spTgt>
                                        </p:tgtEl>
                                      </p:cBhvr>
                                    </p:animEffect>
                                    <p:anim calcmode="lin" valueType="num">
                                      <p:cBhvr>
                                        <p:cTn id="33" dur="1000" fill="hold"/>
                                        <p:tgtEl>
                                          <p:spTgt spid="13828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38282">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38282">
                                            <p:txEl>
                                              <p:pRg st="4" end="4"/>
                                            </p:txEl>
                                          </p:spTgt>
                                        </p:tgtEl>
                                        <p:attrNameLst>
                                          <p:attrName>style.visibility</p:attrName>
                                        </p:attrNameLst>
                                      </p:cBhvr>
                                      <p:to>
                                        <p:strVal val="visible"/>
                                      </p:to>
                                    </p:set>
                                    <p:animEffect transition="in" filter="fade">
                                      <p:cBhvr>
                                        <p:cTn id="37" dur="1000"/>
                                        <p:tgtEl>
                                          <p:spTgt spid="138282">
                                            <p:txEl>
                                              <p:pRg st="4" end="4"/>
                                            </p:txEl>
                                          </p:spTgt>
                                        </p:tgtEl>
                                      </p:cBhvr>
                                    </p:animEffect>
                                    <p:anim calcmode="lin" valueType="num">
                                      <p:cBhvr>
                                        <p:cTn id="38" dur="1000" fill="hold"/>
                                        <p:tgtEl>
                                          <p:spTgt spid="13828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3828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81" grpId="0"/>
      <p:bldP spid="138282" grpId="0" build="p">
        <p:tmplLst>
          <p:tmpl lvl="1">
            <p:tnLst>
              <p:par>
                <p:cTn presetID="47" presetClass="entr" presetSubtype="0" fill="hold" nodeType="clickEffect">
                  <p:stCondLst>
                    <p:cond delay="0"/>
                  </p:stCondLst>
                  <p:childTnLst>
                    <p:set>
                      <p:cBhvr>
                        <p:cTn dur="1" fill="hold">
                          <p:stCondLst>
                            <p:cond delay="0"/>
                          </p:stCondLst>
                        </p:cTn>
                        <p:tgtEl>
                          <p:spTgt spid="138282"/>
                        </p:tgtEl>
                        <p:attrNameLst>
                          <p:attrName>style.visibility</p:attrName>
                        </p:attrNameLst>
                      </p:cBhvr>
                      <p:to>
                        <p:strVal val="visible"/>
                      </p:to>
                    </p:set>
                    <p:animEffect transition="in" filter="fade">
                      <p:cBhvr>
                        <p:cTn dur="1000"/>
                        <p:tgtEl>
                          <p:spTgt spid="138282"/>
                        </p:tgtEl>
                      </p:cBhvr>
                    </p:animEffect>
                    <p:anim calcmode="lin" valueType="num">
                      <p:cBhvr>
                        <p:cTn dur="1000" fill="hold"/>
                        <p:tgtEl>
                          <p:spTgt spid="138282"/>
                        </p:tgtEl>
                        <p:attrNameLst>
                          <p:attrName>ppt_x</p:attrName>
                        </p:attrNameLst>
                      </p:cBhvr>
                      <p:tavLst>
                        <p:tav tm="0">
                          <p:val>
                            <p:strVal val="#ppt_x"/>
                          </p:val>
                        </p:tav>
                        <p:tav tm="100000">
                          <p:val>
                            <p:strVal val="#ppt_x"/>
                          </p:val>
                        </p:tav>
                      </p:tavLst>
                    </p:anim>
                    <p:anim calcmode="lin" valueType="num">
                      <p:cBhvr>
                        <p:cTn dur="1000" fill="hold"/>
                        <p:tgtEl>
                          <p:spTgt spid="138282"/>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38282"/>
                        </p:tgtEl>
                        <p:attrNameLst>
                          <p:attrName>style.visibility</p:attrName>
                        </p:attrNameLst>
                      </p:cBhvr>
                      <p:to>
                        <p:strVal val="visible"/>
                      </p:to>
                    </p:set>
                    <p:animEffect transition="in" filter="fade">
                      <p:cBhvr>
                        <p:cTn dur="1000"/>
                        <p:tgtEl>
                          <p:spTgt spid="138282"/>
                        </p:tgtEl>
                      </p:cBhvr>
                    </p:animEffect>
                    <p:anim calcmode="lin" valueType="num">
                      <p:cBhvr>
                        <p:cTn dur="1000" fill="hold"/>
                        <p:tgtEl>
                          <p:spTgt spid="138282"/>
                        </p:tgtEl>
                        <p:attrNameLst>
                          <p:attrName>ppt_x</p:attrName>
                        </p:attrNameLst>
                      </p:cBhvr>
                      <p:tavLst>
                        <p:tav tm="0">
                          <p:val>
                            <p:strVal val="#ppt_x"/>
                          </p:val>
                        </p:tav>
                        <p:tav tm="100000">
                          <p:val>
                            <p:strVal val="#ppt_x"/>
                          </p:val>
                        </p:tav>
                      </p:tavLst>
                    </p:anim>
                    <p:anim calcmode="lin" valueType="num">
                      <p:cBhvr>
                        <p:cTn dur="1000" fill="hold"/>
                        <p:tgtEl>
                          <p:spTgt spid="138282"/>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38282"/>
                        </p:tgtEl>
                        <p:attrNameLst>
                          <p:attrName>style.visibility</p:attrName>
                        </p:attrNameLst>
                      </p:cBhvr>
                      <p:to>
                        <p:strVal val="visible"/>
                      </p:to>
                    </p:set>
                    <p:animEffect transition="in" filter="fade">
                      <p:cBhvr>
                        <p:cTn dur="1000"/>
                        <p:tgtEl>
                          <p:spTgt spid="138282"/>
                        </p:tgtEl>
                      </p:cBhvr>
                    </p:animEffect>
                    <p:anim calcmode="lin" valueType="num">
                      <p:cBhvr>
                        <p:cTn dur="1000" fill="hold"/>
                        <p:tgtEl>
                          <p:spTgt spid="138282"/>
                        </p:tgtEl>
                        <p:attrNameLst>
                          <p:attrName>ppt_x</p:attrName>
                        </p:attrNameLst>
                      </p:cBhvr>
                      <p:tavLst>
                        <p:tav tm="0">
                          <p:val>
                            <p:strVal val="#ppt_x"/>
                          </p:val>
                        </p:tav>
                        <p:tav tm="100000">
                          <p:val>
                            <p:strVal val="#ppt_x"/>
                          </p:val>
                        </p:tav>
                      </p:tavLst>
                    </p:anim>
                    <p:anim calcmode="lin" valueType="num">
                      <p:cBhvr>
                        <p:cTn dur="1000" fill="hold"/>
                        <p:tgtEl>
                          <p:spTgt spid="138282"/>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38282"/>
                        </p:tgtEl>
                        <p:attrNameLst>
                          <p:attrName>style.visibility</p:attrName>
                        </p:attrNameLst>
                      </p:cBhvr>
                      <p:to>
                        <p:strVal val="visible"/>
                      </p:to>
                    </p:set>
                    <p:animEffect transition="in" filter="fade">
                      <p:cBhvr>
                        <p:cTn dur="1000"/>
                        <p:tgtEl>
                          <p:spTgt spid="138282"/>
                        </p:tgtEl>
                      </p:cBhvr>
                    </p:animEffect>
                    <p:anim calcmode="lin" valueType="num">
                      <p:cBhvr>
                        <p:cTn dur="1000" fill="hold"/>
                        <p:tgtEl>
                          <p:spTgt spid="138282"/>
                        </p:tgtEl>
                        <p:attrNameLst>
                          <p:attrName>ppt_x</p:attrName>
                        </p:attrNameLst>
                      </p:cBhvr>
                      <p:tavLst>
                        <p:tav tm="0">
                          <p:val>
                            <p:strVal val="#ppt_x"/>
                          </p:val>
                        </p:tav>
                        <p:tav tm="100000">
                          <p:val>
                            <p:strVal val="#ppt_x"/>
                          </p:val>
                        </p:tav>
                      </p:tavLst>
                    </p:anim>
                    <p:anim calcmode="lin" valueType="num">
                      <p:cBhvr>
                        <p:cTn dur="1000" fill="hold"/>
                        <p:tgtEl>
                          <p:spTgt spid="138282"/>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38282"/>
                        </p:tgtEl>
                        <p:attrNameLst>
                          <p:attrName>style.visibility</p:attrName>
                        </p:attrNameLst>
                      </p:cBhvr>
                      <p:to>
                        <p:strVal val="visible"/>
                      </p:to>
                    </p:set>
                    <p:animEffect transition="in" filter="fade">
                      <p:cBhvr>
                        <p:cTn dur="1000"/>
                        <p:tgtEl>
                          <p:spTgt spid="138282"/>
                        </p:tgtEl>
                      </p:cBhvr>
                    </p:animEffect>
                    <p:anim calcmode="lin" valueType="num">
                      <p:cBhvr>
                        <p:cTn dur="1000" fill="hold"/>
                        <p:tgtEl>
                          <p:spTgt spid="138282"/>
                        </p:tgtEl>
                        <p:attrNameLst>
                          <p:attrName>ppt_x</p:attrName>
                        </p:attrNameLst>
                      </p:cBhvr>
                      <p:tavLst>
                        <p:tav tm="0">
                          <p:val>
                            <p:strVal val="#ppt_x"/>
                          </p:val>
                        </p:tav>
                        <p:tav tm="100000">
                          <p:val>
                            <p:strVal val="#ppt_x"/>
                          </p:val>
                        </p:tav>
                      </p:tavLst>
                    </p:anim>
                    <p:anim calcmode="lin" valueType="num">
                      <p:cBhvr>
                        <p:cTn dur="1000" fill="hold"/>
                        <p:tgtEl>
                          <p:spTgt spid="138282"/>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9.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0.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audio" Target="../media/audio12.wav"/><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3.wav"/><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4.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5.wav"/><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audio" Target="../media/audio16.wav"/><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40" name="Rectangle 4"/>
          <p:cNvSpPr>
            <a:spLocks noGrp="1" noChangeArrowheads="1"/>
          </p:cNvSpPr>
          <p:nvPr>
            <p:ph type="ctrTitle"/>
          </p:nvPr>
        </p:nvSpPr>
        <p:spPr/>
        <p:txBody>
          <a:bodyPr/>
          <a:lstStyle/>
          <a:p>
            <a:r>
              <a:rPr lang="ru-RU" dirty="0"/>
              <a:t>Отечественная война 1812 года </a:t>
            </a:r>
          </a:p>
        </p:txBody>
      </p:sp>
      <p:sp>
        <p:nvSpPr>
          <p:cNvPr id="116741" name="Rectangle 5"/>
          <p:cNvSpPr>
            <a:spLocks noGrp="1" noChangeArrowheads="1"/>
          </p:cNvSpPr>
          <p:nvPr>
            <p:ph type="subTitle" idx="1"/>
          </p:nvPr>
        </p:nvSpPr>
        <p:spPr>
          <a:xfrm>
            <a:off x="1763713" y="3860800"/>
            <a:ext cx="6400800" cy="1752600"/>
          </a:xfrm>
        </p:spPr>
        <p:txBody>
          <a:bodyPr/>
          <a:lstStyle/>
          <a:p>
            <a:pPr algn="r"/>
            <a:r>
              <a:rPr lang="ru-RU" sz="2800"/>
              <a:t>«Предмет истории есть жизнь народов и человечества» </a:t>
            </a:r>
          </a:p>
          <a:p>
            <a:pPr algn="r"/>
            <a:r>
              <a:rPr lang="ru-RU" sz="2800"/>
              <a:t>Л. Н. Толстой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p:cTn id="7" dur="1000" fill="hold"/>
                                        <p:tgtEl>
                                          <p:spTgt spid="116740"/>
                                        </p:tgtEl>
                                        <p:attrNameLst>
                                          <p:attrName>ppt_w</p:attrName>
                                        </p:attrNameLst>
                                      </p:cBhvr>
                                      <p:tavLst>
                                        <p:tav tm="0">
                                          <p:val>
                                            <p:strVal val="#ppt_w*0.70"/>
                                          </p:val>
                                        </p:tav>
                                        <p:tav tm="100000">
                                          <p:val>
                                            <p:strVal val="#ppt_w"/>
                                          </p:val>
                                        </p:tav>
                                      </p:tavLst>
                                    </p:anim>
                                    <p:anim calcmode="lin" valueType="num">
                                      <p:cBhvr>
                                        <p:cTn id="8" dur="1000" fill="hold"/>
                                        <p:tgtEl>
                                          <p:spTgt spid="116740"/>
                                        </p:tgtEl>
                                        <p:attrNameLst>
                                          <p:attrName>ppt_h</p:attrName>
                                        </p:attrNameLst>
                                      </p:cBhvr>
                                      <p:tavLst>
                                        <p:tav tm="0">
                                          <p:val>
                                            <p:strVal val="#ppt_h"/>
                                          </p:val>
                                        </p:tav>
                                        <p:tav tm="100000">
                                          <p:val>
                                            <p:strVal val="#ppt_h"/>
                                          </p:val>
                                        </p:tav>
                                      </p:tavLst>
                                    </p:anim>
                                    <p:animEffect transition="in" filter="fade">
                                      <p:cBhvr>
                                        <p:cTn id="9" dur="1000"/>
                                        <p:tgtEl>
                                          <p:spTgt spid="116740"/>
                                        </p:tgtEl>
                                      </p:cBhvr>
                                    </p:animEffect>
                                  </p:childTnLst>
                                  <p:subTnLst>
                                    <p:audio>
                                      <p:cMediaNode>
                                        <p:cTn display="0" masterRel="sameClick">
                                          <p:stCondLst>
                                            <p:cond evt="begin" delay="0">
                                              <p:tn val="5"/>
                                            </p:cond>
                                          </p:stCondLst>
                                          <p:endCondLst>
                                            <p:cond evt="onStopAudio" delay="0">
                                              <p:tgtEl>
                                                <p:sldTgt/>
                                              </p:tgtEl>
                                            </p:cond>
                                          </p:endCondLst>
                                        </p:cTn>
                                        <p:tgtEl>
                                          <p:sndTgt r:embed="rId2" name="миссион.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r>
              <a:rPr lang="ru-RU"/>
              <a:t>Бородинское сражение </a:t>
            </a:r>
          </a:p>
        </p:txBody>
      </p:sp>
      <p:pic>
        <p:nvPicPr>
          <p:cNvPr id="101381" name="Picture 5" descr="borodino"/>
          <p:cNvPicPr>
            <a:picLocks noChangeAspect="1" noChangeArrowheads="1" noCrop="1"/>
          </p:cNvPicPr>
          <p:nvPr/>
        </p:nvPicPr>
        <p:blipFill>
          <a:blip r:embed="rId3"/>
          <a:srcRect/>
          <a:stretch>
            <a:fillRect/>
          </a:stretch>
        </p:blipFill>
        <p:spPr bwMode="auto">
          <a:xfrm>
            <a:off x="1476375" y="1628775"/>
            <a:ext cx="6051550" cy="4868863"/>
          </a:xfrm>
          <a:prstGeom prst="rect">
            <a:avLst/>
          </a:prstGeom>
          <a:noFill/>
        </p:spPr>
      </p:pic>
      <p:sp>
        <p:nvSpPr>
          <p:cNvPr id="101382" name="Text Box 6"/>
          <p:cNvSpPr txBox="1">
            <a:spLocks noChangeArrowheads="1"/>
          </p:cNvSpPr>
          <p:nvPr/>
        </p:nvSpPr>
        <p:spPr bwMode="auto">
          <a:xfrm>
            <a:off x="2700338" y="1268413"/>
            <a:ext cx="3816350" cy="366712"/>
          </a:xfrm>
          <a:prstGeom prst="rect">
            <a:avLst/>
          </a:prstGeom>
          <a:noFill/>
          <a:ln w="9525">
            <a:noFill/>
            <a:miter lim="800000"/>
            <a:headEnd/>
            <a:tailEnd/>
          </a:ln>
          <a:effectLst/>
        </p:spPr>
        <p:txBody>
          <a:bodyPr>
            <a:spAutoFit/>
          </a:bodyPr>
          <a:lstStyle/>
          <a:p>
            <a:pPr algn="ctr">
              <a:spcBef>
                <a:spcPct val="50000"/>
              </a:spcBef>
            </a:pPr>
            <a:r>
              <a:rPr lang="ru-RU">
                <a:solidFill>
                  <a:schemeClr val="tx2"/>
                </a:solidFill>
              </a:rPr>
              <a:t>26 августа 1812 года</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800" decel="100000"/>
                                        <p:tgtEl>
                                          <p:spTgt spid="101378"/>
                                        </p:tgtEl>
                                      </p:cBhvr>
                                    </p:animEffect>
                                    <p:anim calcmode="lin" valueType="num">
                                      <p:cBhvr>
                                        <p:cTn id="8" dur="800" decel="100000" fill="hold"/>
                                        <p:tgtEl>
                                          <p:spTgt spid="101378"/>
                                        </p:tgtEl>
                                        <p:attrNameLst>
                                          <p:attrName>style.rotation</p:attrName>
                                        </p:attrNameLst>
                                      </p:cBhvr>
                                      <p:tavLst>
                                        <p:tav tm="0">
                                          <p:val>
                                            <p:fltVal val="-90"/>
                                          </p:val>
                                        </p:tav>
                                        <p:tav tm="100000">
                                          <p:val>
                                            <p:fltVal val="0"/>
                                          </p:val>
                                        </p:tav>
                                      </p:tavLst>
                                    </p:anim>
                                    <p:anim calcmode="lin" valueType="num">
                                      <p:cBhvr>
                                        <p:cTn id="9" dur="800" decel="100000" fill="hold"/>
                                        <p:tgtEl>
                                          <p:spTgt spid="101378"/>
                                        </p:tgtEl>
                                        <p:attrNameLst>
                                          <p:attrName>ppt_x</p:attrName>
                                        </p:attrNameLst>
                                      </p:cBhvr>
                                      <p:tavLst>
                                        <p:tav tm="0">
                                          <p:val>
                                            <p:strVal val="#ppt_x+0.4"/>
                                          </p:val>
                                        </p:tav>
                                        <p:tav tm="100000">
                                          <p:val>
                                            <p:strVal val="#ppt_x-0.05"/>
                                          </p:val>
                                        </p:tav>
                                      </p:tavLst>
                                    </p:anim>
                                    <p:anim calcmode="lin" valueType="num">
                                      <p:cBhvr>
                                        <p:cTn id="10" dur="800" decel="100000" fill="hold"/>
                                        <p:tgtEl>
                                          <p:spTgt spid="10137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137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137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arsha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Rot="1" noChangeArrowheads="1"/>
          </p:cNvSpPr>
          <p:nvPr>
            <p:ph type="title"/>
          </p:nvPr>
        </p:nvSpPr>
        <p:spPr>
          <a:xfrm>
            <a:off x="0" y="188913"/>
            <a:ext cx="9144000" cy="609600"/>
          </a:xfrm>
        </p:spPr>
        <p:txBody>
          <a:bodyPr/>
          <a:lstStyle/>
          <a:p>
            <a:r>
              <a:rPr lang="ru-RU" sz="2000"/>
              <a:t>ИЗ ДОНЕСЕНИЯ М. И. КУТУЗОВА АЛЕКСАНДРУ I </a:t>
            </a:r>
            <a:br>
              <a:rPr lang="ru-RU" sz="2000"/>
            </a:br>
            <a:r>
              <a:rPr lang="ru-RU" sz="2000"/>
              <a:t>О СРАЖЕНИИ ПРИ БОРОДИНО</a:t>
            </a:r>
            <a:br>
              <a:rPr lang="ru-RU" sz="2000"/>
            </a:br>
            <a:r>
              <a:rPr lang="ru-RU" sz="2000"/>
              <a:t>от 27 августа 1812 г.</a:t>
            </a:r>
          </a:p>
        </p:txBody>
      </p:sp>
      <p:sp>
        <p:nvSpPr>
          <p:cNvPr id="110595" name="Rectangle 3"/>
          <p:cNvSpPr>
            <a:spLocks noGrp="1" noRot="1" noChangeArrowheads="1"/>
          </p:cNvSpPr>
          <p:nvPr>
            <p:ph type="body" sz="half" idx="2"/>
          </p:nvPr>
        </p:nvSpPr>
        <p:spPr>
          <a:xfrm>
            <a:off x="179388" y="981075"/>
            <a:ext cx="8964612" cy="2376488"/>
          </a:xfrm>
        </p:spPr>
        <p:txBody>
          <a:bodyPr/>
          <a:lstStyle/>
          <a:p>
            <a:pPr>
              <a:lnSpc>
                <a:spcPct val="80000"/>
              </a:lnSpc>
              <a:buFont typeface="Arial" charset="0"/>
              <a:buNone/>
            </a:pPr>
            <a:r>
              <a:rPr lang="ru-RU" sz="1400"/>
              <a:t>«…Войска наши, удержав почти все свои места, оставались на оных.</a:t>
            </a:r>
          </a:p>
          <a:p>
            <a:pPr>
              <a:lnSpc>
                <a:spcPct val="80000"/>
              </a:lnSpc>
              <a:buFont typeface="Arial" charset="0"/>
              <a:buNone/>
            </a:pPr>
            <a:r>
              <a:rPr lang="ru-RU" sz="1400"/>
              <a:t>Я, заметя большую убыль и расстройство в батальонах после столь кровопролитного сражения и превосходства сил неприятеля, для соединения армии оттянул войска на высоту, близ Можайска лежащую.</a:t>
            </a:r>
          </a:p>
          <a:p>
            <a:pPr>
              <a:lnSpc>
                <a:spcPct val="80000"/>
              </a:lnSpc>
              <a:buFont typeface="Arial" charset="0"/>
              <a:buNone/>
            </a:pPr>
            <a:r>
              <a:rPr lang="ru-RU" sz="1400"/>
              <a:t>По вернейшим известиям, к нам дошедшим, и по показанию пленных неприятель потерял убитыми ранеными 42 генерала, множество штаб- и обер-офицеров и за 40 тыс. рядовых; с нашей стороны потеря состоит до 25 тыс. человек, в числе коих 13 генералов убитых и раненых.</a:t>
            </a:r>
          </a:p>
          <a:p>
            <a:pPr>
              <a:lnSpc>
                <a:spcPct val="80000"/>
              </a:lnSpc>
              <a:buFont typeface="Arial" charset="0"/>
              <a:buNone/>
            </a:pPr>
            <a:r>
              <a:rPr lang="ru-RU" sz="1400"/>
              <a:t>Сей день пребудет вечным памятником мужества и отличной храбрости российских воинов, где вся пехота, кавалерия и артиллерия дрались отчаянно. Желание всякого было умереть на месте и не уступить неприятелю. Французская армия под предводительством самого Наполеона, будучи в превосходнейших силах, не превозмогла твердость духа российского солдата, жертвовавшего жизнью за свое отечество».</a:t>
            </a:r>
          </a:p>
        </p:txBody>
      </p:sp>
      <p:pic>
        <p:nvPicPr>
          <p:cNvPr id="110598" name="Picture 6" descr="Панорама2"/>
          <p:cNvPicPr>
            <a:picLocks noChangeAspect="1" noChangeArrowheads="1"/>
          </p:cNvPicPr>
          <p:nvPr/>
        </p:nvPicPr>
        <p:blipFill>
          <a:blip r:embed="rId3"/>
          <a:srcRect/>
          <a:stretch>
            <a:fillRect/>
          </a:stretch>
        </p:blipFill>
        <p:spPr bwMode="auto">
          <a:xfrm>
            <a:off x="1476375" y="3217863"/>
            <a:ext cx="6408738" cy="3640137"/>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fade">
                                      <p:cBhvr>
                                        <p:cTn id="7" dur="800" decel="100000"/>
                                        <p:tgtEl>
                                          <p:spTgt spid="110594"/>
                                        </p:tgtEl>
                                      </p:cBhvr>
                                    </p:animEffect>
                                    <p:anim calcmode="lin" valueType="num">
                                      <p:cBhvr>
                                        <p:cTn id="8" dur="800" decel="100000" fill="hold"/>
                                        <p:tgtEl>
                                          <p:spTgt spid="110594"/>
                                        </p:tgtEl>
                                        <p:attrNameLst>
                                          <p:attrName>style.rotation</p:attrName>
                                        </p:attrNameLst>
                                      </p:cBhvr>
                                      <p:tavLst>
                                        <p:tav tm="0">
                                          <p:val>
                                            <p:fltVal val="-90"/>
                                          </p:val>
                                        </p:tav>
                                        <p:tav tm="100000">
                                          <p:val>
                                            <p:fltVal val="0"/>
                                          </p:val>
                                        </p:tav>
                                      </p:tavLst>
                                    </p:anim>
                                    <p:anim calcmode="lin" valueType="num">
                                      <p:cBhvr>
                                        <p:cTn id="9" dur="800" decel="100000" fill="hold"/>
                                        <p:tgtEl>
                                          <p:spTgt spid="110594"/>
                                        </p:tgtEl>
                                        <p:attrNameLst>
                                          <p:attrName>ppt_x</p:attrName>
                                        </p:attrNameLst>
                                      </p:cBhvr>
                                      <p:tavLst>
                                        <p:tav tm="0">
                                          <p:val>
                                            <p:strVal val="#ppt_x+0.4"/>
                                          </p:val>
                                        </p:tav>
                                        <p:tav tm="100000">
                                          <p:val>
                                            <p:strVal val="#ppt_x-0.05"/>
                                          </p:val>
                                        </p:tav>
                                      </p:tavLst>
                                    </p:anim>
                                    <p:anim calcmode="lin" valueType="num">
                                      <p:cBhvr>
                                        <p:cTn id="10" dur="800" decel="100000" fill="hold"/>
                                        <p:tgtEl>
                                          <p:spTgt spid="1105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05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059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onesenie.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10595">
                                            <p:txEl>
                                              <p:pRg st="0" end="0"/>
                                            </p:txEl>
                                          </p:spTgt>
                                        </p:tgtEl>
                                        <p:attrNameLst>
                                          <p:attrName>style.visibility</p:attrName>
                                        </p:attrNameLst>
                                      </p:cBhvr>
                                      <p:to>
                                        <p:strVal val="visible"/>
                                      </p:to>
                                    </p:set>
                                    <p:animEffect transition="in" filter="fade">
                                      <p:cBhvr>
                                        <p:cTn id="16" dur="1000"/>
                                        <p:tgtEl>
                                          <p:spTgt spid="110595">
                                            <p:txEl>
                                              <p:pRg st="0" end="0"/>
                                            </p:txEl>
                                          </p:spTgt>
                                        </p:tgtEl>
                                      </p:cBhvr>
                                    </p:animEffect>
                                    <p:anim calcmode="lin" valueType="num">
                                      <p:cBhvr>
                                        <p:cTn id="17" dur="10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10595">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10595">
                                            <p:txEl>
                                              <p:pRg st="1" end="1"/>
                                            </p:txEl>
                                          </p:spTgt>
                                        </p:tgtEl>
                                        <p:attrNameLst>
                                          <p:attrName>style.visibility</p:attrName>
                                        </p:attrNameLst>
                                      </p:cBhvr>
                                      <p:to>
                                        <p:strVal val="visible"/>
                                      </p:to>
                                    </p:set>
                                    <p:animEffect transition="in" filter="fade">
                                      <p:cBhvr>
                                        <p:cTn id="22" dur="1000"/>
                                        <p:tgtEl>
                                          <p:spTgt spid="110595">
                                            <p:txEl>
                                              <p:pRg st="1" end="1"/>
                                            </p:txEl>
                                          </p:spTgt>
                                        </p:tgtEl>
                                      </p:cBhvr>
                                    </p:animEffect>
                                    <p:anim calcmode="lin" valueType="num">
                                      <p:cBhvr>
                                        <p:cTn id="23" dur="10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0595">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10595">
                                            <p:txEl>
                                              <p:pRg st="2" end="2"/>
                                            </p:txEl>
                                          </p:spTgt>
                                        </p:tgtEl>
                                        <p:attrNameLst>
                                          <p:attrName>style.visibility</p:attrName>
                                        </p:attrNameLst>
                                      </p:cBhvr>
                                      <p:to>
                                        <p:strVal val="visible"/>
                                      </p:to>
                                    </p:set>
                                    <p:animEffect transition="in" filter="fade">
                                      <p:cBhvr>
                                        <p:cTn id="28" dur="1000"/>
                                        <p:tgtEl>
                                          <p:spTgt spid="110595">
                                            <p:txEl>
                                              <p:pRg st="2" end="2"/>
                                            </p:txEl>
                                          </p:spTgt>
                                        </p:tgtEl>
                                      </p:cBhvr>
                                    </p:animEffect>
                                    <p:anim calcmode="lin" valueType="num">
                                      <p:cBhvr>
                                        <p:cTn id="29" dur="10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0595">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7" presetClass="entr" presetSubtype="0" fill="hold" grpId="0" nodeType="afterEffect">
                                  <p:stCondLst>
                                    <p:cond delay="0"/>
                                  </p:stCondLst>
                                  <p:childTnLst>
                                    <p:set>
                                      <p:cBhvr>
                                        <p:cTn id="33" dur="1" fill="hold">
                                          <p:stCondLst>
                                            <p:cond delay="0"/>
                                          </p:stCondLst>
                                        </p:cTn>
                                        <p:tgtEl>
                                          <p:spTgt spid="110595">
                                            <p:txEl>
                                              <p:pRg st="3" end="3"/>
                                            </p:txEl>
                                          </p:spTgt>
                                        </p:tgtEl>
                                        <p:attrNameLst>
                                          <p:attrName>style.visibility</p:attrName>
                                        </p:attrNameLst>
                                      </p:cBhvr>
                                      <p:to>
                                        <p:strVal val="visible"/>
                                      </p:to>
                                    </p:set>
                                    <p:animEffect transition="in" filter="fade">
                                      <p:cBhvr>
                                        <p:cTn id="34" dur="1000"/>
                                        <p:tgtEl>
                                          <p:spTgt spid="110595">
                                            <p:txEl>
                                              <p:pRg st="3" end="3"/>
                                            </p:txEl>
                                          </p:spTgt>
                                        </p:tgtEl>
                                      </p:cBhvr>
                                    </p:animEffect>
                                    <p:anim calcmode="lin" valueType="num">
                                      <p:cBhvr>
                                        <p:cTn id="35" dur="1000" fill="hold"/>
                                        <p:tgtEl>
                                          <p:spTgt spid="11059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1059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a:xfrm>
            <a:off x="301625" y="228600"/>
            <a:ext cx="8540750" cy="752475"/>
          </a:xfrm>
        </p:spPr>
        <p:txBody>
          <a:bodyPr/>
          <a:lstStyle/>
          <a:p>
            <a:r>
              <a:rPr lang="ru-RU" sz="4000"/>
              <a:t>Совет в Филях</a:t>
            </a:r>
          </a:p>
        </p:txBody>
      </p:sp>
      <p:sp>
        <p:nvSpPr>
          <p:cNvPr id="152579" name="Rectangle 3"/>
          <p:cNvSpPr>
            <a:spLocks noGrp="1" noRot="1" noChangeArrowheads="1"/>
          </p:cNvSpPr>
          <p:nvPr>
            <p:ph type="body" idx="1"/>
          </p:nvPr>
        </p:nvSpPr>
        <p:spPr>
          <a:xfrm>
            <a:off x="323850" y="1125538"/>
            <a:ext cx="8820150" cy="2590800"/>
          </a:xfrm>
        </p:spPr>
        <p:txBody>
          <a:bodyPr/>
          <a:lstStyle/>
          <a:p>
            <a:pPr>
              <a:lnSpc>
                <a:spcPct val="80000"/>
              </a:lnSpc>
            </a:pPr>
            <a:r>
              <a:rPr lang="ru-RU" sz="1600"/>
              <a:t>Утром 27 августа по приказу главнокомандующего русские войска отошли с Бородинского поля. Армия подошла к Москве, к которой к тому времени осталась примерно четвертая часть жителей. </a:t>
            </a:r>
          </a:p>
          <a:p>
            <a:pPr>
              <a:lnSpc>
                <a:spcPct val="80000"/>
              </a:lnSpc>
            </a:pPr>
            <a:r>
              <a:rPr lang="ru-RU" sz="1600"/>
              <a:t>1 сентября в деревне Фили под Москвой собрался военный совет. Стоял вопрос: дать ли под стенами древней столицы еще одно сражение или отступить без боя? Выслушав все мнения, Кутузов сказал: «Пока будет еще существовать армия и находиться в состоянии противиться неприятелю, до тех пор останется еще надежда с честью окончить войну, но при уничтожении армии не только Москва, но и вся Россия была бы потеряна. Что бы ни случилось, я принимаю на себя ответственность перед государем, Отечеством и армией». </a:t>
            </a:r>
          </a:p>
          <a:p>
            <a:pPr>
              <a:lnSpc>
                <a:spcPct val="80000"/>
              </a:lnSpc>
            </a:pPr>
            <a:r>
              <a:rPr lang="ru-RU" sz="1600"/>
              <a:t>На следующий день русская армия вышла из Москвы, уйдя на юг на Тарутино. </a:t>
            </a:r>
          </a:p>
        </p:txBody>
      </p:sp>
      <p:pic>
        <p:nvPicPr>
          <p:cNvPr id="152580" name="Picture 4" descr="Фили2"/>
          <p:cNvPicPr>
            <a:picLocks noChangeAspect="1" noChangeArrowheads="1"/>
          </p:cNvPicPr>
          <p:nvPr/>
        </p:nvPicPr>
        <p:blipFill>
          <a:blip r:embed="rId3"/>
          <a:srcRect/>
          <a:stretch>
            <a:fillRect/>
          </a:stretch>
        </p:blipFill>
        <p:spPr bwMode="auto">
          <a:xfrm>
            <a:off x="1547813" y="3514725"/>
            <a:ext cx="6188075" cy="3343275"/>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fade">
                                      <p:cBhvr>
                                        <p:cTn id="7" dur="800" decel="100000"/>
                                        <p:tgtEl>
                                          <p:spTgt spid="152578"/>
                                        </p:tgtEl>
                                      </p:cBhvr>
                                    </p:animEffect>
                                    <p:anim calcmode="lin" valueType="num">
                                      <p:cBhvr>
                                        <p:cTn id="8" dur="800" decel="100000" fill="hold"/>
                                        <p:tgtEl>
                                          <p:spTgt spid="152578"/>
                                        </p:tgtEl>
                                        <p:attrNameLst>
                                          <p:attrName>style.rotation</p:attrName>
                                        </p:attrNameLst>
                                      </p:cBhvr>
                                      <p:tavLst>
                                        <p:tav tm="0">
                                          <p:val>
                                            <p:fltVal val="-90"/>
                                          </p:val>
                                        </p:tav>
                                        <p:tav tm="100000">
                                          <p:val>
                                            <p:fltVal val="0"/>
                                          </p:val>
                                        </p:tav>
                                      </p:tavLst>
                                    </p:anim>
                                    <p:anim calcmode="lin" valueType="num">
                                      <p:cBhvr>
                                        <p:cTn id="9" dur="800" decel="100000" fill="hold"/>
                                        <p:tgtEl>
                                          <p:spTgt spid="152578"/>
                                        </p:tgtEl>
                                        <p:attrNameLst>
                                          <p:attrName>ppt_x</p:attrName>
                                        </p:attrNameLst>
                                      </p:cBhvr>
                                      <p:tavLst>
                                        <p:tav tm="0">
                                          <p:val>
                                            <p:strVal val="#ppt_x+0.4"/>
                                          </p:val>
                                        </p:tav>
                                        <p:tav tm="100000">
                                          <p:val>
                                            <p:strVal val="#ppt_x-0.05"/>
                                          </p:val>
                                        </p:tav>
                                      </p:tavLst>
                                    </p:anim>
                                    <p:anim calcmode="lin" valueType="num">
                                      <p:cBhvr>
                                        <p:cTn id="10" dur="800" decel="100000" fill="hold"/>
                                        <p:tgtEl>
                                          <p:spTgt spid="15257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257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257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ili.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52579">
                                            <p:txEl>
                                              <p:pRg st="0" end="0"/>
                                            </p:txEl>
                                          </p:spTgt>
                                        </p:tgtEl>
                                        <p:attrNameLst>
                                          <p:attrName>style.visibility</p:attrName>
                                        </p:attrNameLst>
                                      </p:cBhvr>
                                      <p:to>
                                        <p:strVal val="visible"/>
                                      </p:to>
                                    </p:set>
                                    <p:animEffect transition="in" filter="fade">
                                      <p:cBhvr>
                                        <p:cTn id="16" dur="1000"/>
                                        <p:tgtEl>
                                          <p:spTgt spid="152579">
                                            <p:txEl>
                                              <p:pRg st="0" end="0"/>
                                            </p:txEl>
                                          </p:spTgt>
                                        </p:tgtEl>
                                      </p:cBhvr>
                                    </p:animEffect>
                                    <p:anim calcmode="lin" valueType="num">
                                      <p:cBhvr>
                                        <p:cTn id="17" dur="1000" fill="hold"/>
                                        <p:tgtEl>
                                          <p:spTgt spid="15257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52579">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52579">
                                            <p:txEl>
                                              <p:pRg st="1" end="1"/>
                                            </p:txEl>
                                          </p:spTgt>
                                        </p:tgtEl>
                                        <p:attrNameLst>
                                          <p:attrName>style.visibility</p:attrName>
                                        </p:attrNameLst>
                                      </p:cBhvr>
                                      <p:to>
                                        <p:strVal val="visible"/>
                                      </p:to>
                                    </p:set>
                                    <p:animEffect transition="in" filter="fade">
                                      <p:cBhvr>
                                        <p:cTn id="22" dur="1000"/>
                                        <p:tgtEl>
                                          <p:spTgt spid="152579">
                                            <p:txEl>
                                              <p:pRg st="1" end="1"/>
                                            </p:txEl>
                                          </p:spTgt>
                                        </p:tgtEl>
                                      </p:cBhvr>
                                    </p:animEffect>
                                    <p:anim calcmode="lin" valueType="num">
                                      <p:cBhvr>
                                        <p:cTn id="23" dur="1000" fill="hold"/>
                                        <p:tgtEl>
                                          <p:spTgt spid="15257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2579">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52579">
                                            <p:txEl>
                                              <p:pRg st="2" end="2"/>
                                            </p:txEl>
                                          </p:spTgt>
                                        </p:tgtEl>
                                        <p:attrNameLst>
                                          <p:attrName>style.visibility</p:attrName>
                                        </p:attrNameLst>
                                      </p:cBhvr>
                                      <p:to>
                                        <p:strVal val="visible"/>
                                      </p:to>
                                    </p:set>
                                    <p:animEffect transition="in" filter="fade">
                                      <p:cBhvr>
                                        <p:cTn id="28" dur="1000"/>
                                        <p:tgtEl>
                                          <p:spTgt spid="152579">
                                            <p:txEl>
                                              <p:pRg st="2" end="2"/>
                                            </p:txEl>
                                          </p:spTgt>
                                        </p:tgtEl>
                                      </p:cBhvr>
                                    </p:animEffect>
                                    <p:anim calcmode="lin" valueType="num">
                                      <p:cBhvr>
                                        <p:cTn id="29" dur="10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5257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79"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p:txBody>
          <a:bodyPr/>
          <a:lstStyle/>
          <a:p>
            <a:r>
              <a:rPr lang="ru-RU"/>
              <a:t>Пожар в Москве </a:t>
            </a:r>
          </a:p>
        </p:txBody>
      </p:sp>
      <p:sp>
        <p:nvSpPr>
          <p:cNvPr id="153603" name="Rectangle 3"/>
          <p:cNvSpPr>
            <a:spLocks noGrp="1" noRot="1" noChangeArrowheads="1"/>
          </p:cNvSpPr>
          <p:nvPr>
            <p:ph type="body" idx="1"/>
          </p:nvPr>
        </p:nvSpPr>
        <p:spPr>
          <a:xfrm>
            <a:off x="323850" y="1341438"/>
            <a:ext cx="8540750" cy="2232025"/>
          </a:xfrm>
        </p:spPr>
        <p:txBody>
          <a:bodyPr/>
          <a:lstStyle/>
          <a:p>
            <a:pPr>
              <a:lnSpc>
                <a:spcPct val="80000"/>
              </a:lnSpc>
            </a:pPr>
            <a:r>
              <a:rPr lang="ru-RU" sz="1600"/>
              <a:t>2 сентября в оставленной русскими войсками полупустой Москве произошли страшные события. Всюду орудовали мародеры из «Великой армии» и обыкновенные грабители. Начались страшные пожары, которые в сухую и теплую погоду быстро разрастались. Кольцо пожаров сжималось вокруг Кремля, где остановился Наполеон. Москва горела 6 дней. Погибло три четверти городских построек. Пожар уничтожил и провиантские склады. Французская армия сразу оказалась на грани голода. Наполеон стал обращаться с запросами к Кутузову и Александру </a:t>
            </a:r>
            <a:r>
              <a:rPr lang="en-US" sz="1600"/>
              <a:t>I</a:t>
            </a:r>
            <a:r>
              <a:rPr lang="ru-RU" sz="1600"/>
              <a:t> о заключении мира. Кутузов ссылался на отсутствие полномочий, а Александр говорил, что скорее отрастит себе бороду и будет есть картофель с мужиками где-нибудь в Сибири, чем вступит в переговоры с Бонапартом. </a:t>
            </a:r>
          </a:p>
        </p:txBody>
      </p:sp>
      <p:pic>
        <p:nvPicPr>
          <p:cNvPr id="153605" name="Picture 5" descr="Пожар2"/>
          <p:cNvPicPr>
            <a:picLocks noChangeAspect="1" noChangeArrowheads="1"/>
          </p:cNvPicPr>
          <p:nvPr/>
        </p:nvPicPr>
        <p:blipFill>
          <a:blip r:embed="rId3"/>
          <a:srcRect/>
          <a:stretch>
            <a:fillRect/>
          </a:stretch>
        </p:blipFill>
        <p:spPr bwMode="auto">
          <a:xfrm>
            <a:off x="1403350" y="3500438"/>
            <a:ext cx="6624638" cy="3363912"/>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fade">
                                      <p:cBhvr>
                                        <p:cTn id="7" dur="800" decel="100000"/>
                                        <p:tgtEl>
                                          <p:spTgt spid="153602"/>
                                        </p:tgtEl>
                                      </p:cBhvr>
                                    </p:animEffect>
                                    <p:anim calcmode="lin" valueType="num">
                                      <p:cBhvr>
                                        <p:cTn id="8" dur="800" decel="100000" fill="hold"/>
                                        <p:tgtEl>
                                          <p:spTgt spid="153602"/>
                                        </p:tgtEl>
                                        <p:attrNameLst>
                                          <p:attrName>style.rotation</p:attrName>
                                        </p:attrNameLst>
                                      </p:cBhvr>
                                      <p:tavLst>
                                        <p:tav tm="0">
                                          <p:val>
                                            <p:fltVal val="-90"/>
                                          </p:val>
                                        </p:tav>
                                        <p:tav tm="100000">
                                          <p:val>
                                            <p:fltVal val="0"/>
                                          </p:val>
                                        </p:tav>
                                      </p:tavLst>
                                    </p:anim>
                                    <p:anim calcmode="lin" valueType="num">
                                      <p:cBhvr>
                                        <p:cTn id="9" dur="800" decel="100000" fill="hold"/>
                                        <p:tgtEl>
                                          <p:spTgt spid="153602"/>
                                        </p:tgtEl>
                                        <p:attrNameLst>
                                          <p:attrName>ppt_x</p:attrName>
                                        </p:attrNameLst>
                                      </p:cBhvr>
                                      <p:tavLst>
                                        <p:tav tm="0">
                                          <p:val>
                                            <p:strVal val="#ppt_x+0.4"/>
                                          </p:val>
                                        </p:tav>
                                        <p:tav tm="100000">
                                          <p:val>
                                            <p:strVal val="#ppt_x-0.05"/>
                                          </p:val>
                                        </p:tav>
                                      </p:tavLst>
                                    </p:anim>
                                    <p:anim calcmode="lin" valueType="num">
                                      <p:cBhvr>
                                        <p:cTn id="10" dur="800" decel="100000" fill="hold"/>
                                        <p:tgtEl>
                                          <p:spTgt spid="1536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36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360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Пожар2.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53603">
                                            <p:txEl>
                                              <p:pRg st="0" end="0"/>
                                            </p:txEl>
                                          </p:spTgt>
                                        </p:tgtEl>
                                        <p:attrNameLst>
                                          <p:attrName>style.visibility</p:attrName>
                                        </p:attrNameLst>
                                      </p:cBhvr>
                                      <p:to>
                                        <p:strVal val="visible"/>
                                      </p:to>
                                    </p:set>
                                    <p:animEffect transition="in" filter="fade">
                                      <p:cBhvr>
                                        <p:cTn id="16" dur="1000"/>
                                        <p:tgtEl>
                                          <p:spTgt spid="153603">
                                            <p:txEl>
                                              <p:pRg st="0" end="0"/>
                                            </p:txEl>
                                          </p:spTgt>
                                        </p:tgtEl>
                                      </p:cBhvr>
                                    </p:animEffect>
                                    <p:anim calcmode="lin" valueType="num">
                                      <p:cBhvr>
                                        <p:cTn id="17" dur="1000" fill="hold"/>
                                        <p:tgtEl>
                                          <p:spTgt spid="15360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536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P spid="15360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Rot="1" noChangeArrowheads="1"/>
          </p:cNvSpPr>
          <p:nvPr>
            <p:ph type="title"/>
          </p:nvPr>
        </p:nvSpPr>
        <p:spPr/>
        <p:txBody>
          <a:bodyPr/>
          <a:lstStyle/>
          <a:p>
            <a:r>
              <a:rPr lang="ru-RU"/>
              <a:t>Партизанская война </a:t>
            </a:r>
          </a:p>
        </p:txBody>
      </p:sp>
      <p:sp>
        <p:nvSpPr>
          <p:cNvPr id="154627" name="Rectangle 3"/>
          <p:cNvSpPr>
            <a:spLocks noGrp="1" noRot="1" noChangeArrowheads="1"/>
          </p:cNvSpPr>
          <p:nvPr>
            <p:ph type="body" idx="1"/>
          </p:nvPr>
        </p:nvSpPr>
        <p:spPr>
          <a:xfrm>
            <a:off x="250825" y="1196975"/>
            <a:ext cx="8540750" cy="1511300"/>
          </a:xfrm>
        </p:spPr>
        <p:txBody>
          <a:bodyPr/>
          <a:lstStyle/>
          <a:p>
            <a:pPr>
              <a:lnSpc>
                <a:spcPct val="80000"/>
              </a:lnSpc>
            </a:pPr>
            <a:r>
              <a:rPr lang="ru-RU" sz="1800"/>
              <a:t>Еще 6 июля Александр </a:t>
            </a:r>
            <a:r>
              <a:rPr lang="en-US" sz="1800"/>
              <a:t>I</a:t>
            </a:r>
            <a:r>
              <a:rPr lang="ru-RU" sz="1800"/>
              <a:t> издал манифест с призывом создавать народное ополчение. Фактически это узаконило партизанскую войну. Отрядами партизан руководили бежавшие из плена солдаты, офицеры, местные помещики, особо авторитетные крестьяне. Партизаны выслеживали и уничтожали отдельные группы неприятельских солдат. Особенно активно партизанские отряды действовали на Смоленской земле и в Подмосковье. </a:t>
            </a:r>
          </a:p>
        </p:txBody>
      </p:sp>
      <p:sp>
        <p:nvSpPr>
          <p:cNvPr id="154628" name="Text Box 4"/>
          <p:cNvSpPr txBox="1">
            <a:spLocks noChangeArrowheads="1"/>
          </p:cNvSpPr>
          <p:nvPr/>
        </p:nvSpPr>
        <p:spPr bwMode="auto">
          <a:xfrm>
            <a:off x="2484438" y="2636838"/>
            <a:ext cx="3816350" cy="701675"/>
          </a:xfrm>
          <a:prstGeom prst="rect">
            <a:avLst/>
          </a:prstGeom>
          <a:noFill/>
          <a:ln w="9525">
            <a:noFill/>
            <a:miter lim="800000"/>
            <a:headEnd/>
            <a:tailEnd/>
          </a:ln>
          <a:effectLst/>
        </p:spPr>
        <p:txBody>
          <a:bodyPr>
            <a:spAutoFit/>
          </a:bodyPr>
          <a:lstStyle/>
          <a:p>
            <a:pPr algn="ctr">
              <a:spcBef>
                <a:spcPct val="50000"/>
              </a:spcBef>
            </a:pPr>
            <a:r>
              <a:rPr lang="ru-RU" sz="2000"/>
              <a:t>Руководители партизанских отрядов </a:t>
            </a:r>
          </a:p>
        </p:txBody>
      </p:sp>
      <p:pic>
        <p:nvPicPr>
          <p:cNvPr id="154629" name="Picture 5" descr="Курин"/>
          <p:cNvPicPr>
            <a:picLocks noChangeAspect="1" noChangeArrowheads="1"/>
          </p:cNvPicPr>
          <p:nvPr/>
        </p:nvPicPr>
        <p:blipFill>
          <a:blip r:embed="rId3"/>
          <a:srcRect/>
          <a:stretch>
            <a:fillRect/>
          </a:stretch>
        </p:blipFill>
        <p:spPr bwMode="auto">
          <a:xfrm>
            <a:off x="4067175" y="3357563"/>
            <a:ext cx="992188" cy="2808287"/>
          </a:xfrm>
          <a:prstGeom prst="rect">
            <a:avLst/>
          </a:prstGeom>
          <a:noFill/>
        </p:spPr>
      </p:pic>
      <p:pic>
        <p:nvPicPr>
          <p:cNvPr id="154630" name="Picture 6" descr="Давыдов"/>
          <p:cNvPicPr>
            <a:picLocks noChangeAspect="1" noChangeArrowheads="1"/>
          </p:cNvPicPr>
          <p:nvPr/>
        </p:nvPicPr>
        <p:blipFill>
          <a:blip r:embed="rId4"/>
          <a:srcRect/>
          <a:stretch>
            <a:fillRect/>
          </a:stretch>
        </p:blipFill>
        <p:spPr bwMode="auto">
          <a:xfrm>
            <a:off x="7164388" y="2781300"/>
            <a:ext cx="1708150" cy="2305050"/>
          </a:xfrm>
          <a:prstGeom prst="rect">
            <a:avLst/>
          </a:prstGeom>
          <a:noFill/>
        </p:spPr>
      </p:pic>
      <p:pic>
        <p:nvPicPr>
          <p:cNvPr id="154631" name="Picture 7" descr="Дорохов"/>
          <p:cNvPicPr>
            <a:picLocks noChangeAspect="1" noChangeArrowheads="1"/>
          </p:cNvPicPr>
          <p:nvPr/>
        </p:nvPicPr>
        <p:blipFill>
          <a:blip r:embed="rId5"/>
          <a:srcRect/>
          <a:stretch>
            <a:fillRect/>
          </a:stretch>
        </p:blipFill>
        <p:spPr bwMode="auto">
          <a:xfrm>
            <a:off x="395288" y="2781300"/>
            <a:ext cx="1820862" cy="2087563"/>
          </a:xfrm>
          <a:prstGeom prst="rect">
            <a:avLst/>
          </a:prstGeom>
          <a:noFill/>
        </p:spPr>
      </p:pic>
      <p:pic>
        <p:nvPicPr>
          <p:cNvPr id="154632" name="Picture 8" descr="Кожина2"/>
          <p:cNvPicPr>
            <a:picLocks noChangeAspect="1" noChangeArrowheads="1"/>
          </p:cNvPicPr>
          <p:nvPr/>
        </p:nvPicPr>
        <p:blipFill>
          <a:blip r:embed="rId6"/>
          <a:srcRect/>
          <a:stretch>
            <a:fillRect/>
          </a:stretch>
        </p:blipFill>
        <p:spPr bwMode="auto">
          <a:xfrm>
            <a:off x="5364163" y="3357563"/>
            <a:ext cx="1581150" cy="2016125"/>
          </a:xfrm>
          <a:prstGeom prst="rect">
            <a:avLst/>
          </a:prstGeom>
          <a:noFill/>
        </p:spPr>
      </p:pic>
      <p:sp>
        <p:nvSpPr>
          <p:cNvPr id="154633" name="Text Box 9"/>
          <p:cNvSpPr txBox="1">
            <a:spLocks noChangeArrowheads="1"/>
          </p:cNvSpPr>
          <p:nvPr/>
        </p:nvSpPr>
        <p:spPr bwMode="auto">
          <a:xfrm>
            <a:off x="395288" y="4941888"/>
            <a:ext cx="1728787" cy="366712"/>
          </a:xfrm>
          <a:prstGeom prst="rect">
            <a:avLst/>
          </a:prstGeom>
          <a:noFill/>
          <a:ln w="9525">
            <a:noFill/>
            <a:miter lim="800000"/>
            <a:headEnd/>
            <a:tailEnd/>
          </a:ln>
          <a:effectLst/>
        </p:spPr>
        <p:txBody>
          <a:bodyPr>
            <a:spAutoFit/>
          </a:bodyPr>
          <a:lstStyle/>
          <a:p>
            <a:pPr algn="ctr">
              <a:spcBef>
                <a:spcPct val="50000"/>
              </a:spcBef>
            </a:pPr>
            <a:r>
              <a:rPr lang="ru-RU"/>
              <a:t>И. С. Дорохов</a:t>
            </a:r>
          </a:p>
        </p:txBody>
      </p:sp>
      <p:sp>
        <p:nvSpPr>
          <p:cNvPr id="154634" name="Text Box 10"/>
          <p:cNvSpPr txBox="1">
            <a:spLocks noChangeArrowheads="1"/>
          </p:cNvSpPr>
          <p:nvPr/>
        </p:nvSpPr>
        <p:spPr bwMode="auto">
          <a:xfrm>
            <a:off x="5364163" y="5445125"/>
            <a:ext cx="1512887" cy="366713"/>
          </a:xfrm>
          <a:prstGeom prst="rect">
            <a:avLst/>
          </a:prstGeom>
          <a:noFill/>
          <a:ln w="9525">
            <a:noFill/>
            <a:miter lim="800000"/>
            <a:headEnd/>
            <a:tailEnd/>
          </a:ln>
          <a:effectLst/>
        </p:spPr>
        <p:txBody>
          <a:bodyPr>
            <a:spAutoFit/>
          </a:bodyPr>
          <a:lstStyle/>
          <a:p>
            <a:pPr algn="ctr">
              <a:spcBef>
                <a:spcPct val="50000"/>
              </a:spcBef>
            </a:pPr>
            <a:r>
              <a:rPr lang="ru-RU"/>
              <a:t>В. Кожина </a:t>
            </a:r>
          </a:p>
        </p:txBody>
      </p:sp>
      <p:sp>
        <p:nvSpPr>
          <p:cNvPr id="154635" name="Text Box 11"/>
          <p:cNvSpPr txBox="1">
            <a:spLocks noChangeArrowheads="1"/>
          </p:cNvSpPr>
          <p:nvPr/>
        </p:nvSpPr>
        <p:spPr bwMode="auto">
          <a:xfrm>
            <a:off x="3851275" y="6237288"/>
            <a:ext cx="1439863" cy="366712"/>
          </a:xfrm>
          <a:prstGeom prst="rect">
            <a:avLst/>
          </a:prstGeom>
          <a:noFill/>
          <a:ln w="9525">
            <a:noFill/>
            <a:miter lim="800000"/>
            <a:headEnd/>
            <a:tailEnd/>
          </a:ln>
          <a:effectLst/>
        </p:spPr>
        <p:txBody>
          <a:bodyPr>
            <a:spAutoFit/>
          </a:bodyPr>
          <a:lstStyle/>
          <a:p>
            <a:pPr algn="ctr">
              <a:spcBef>
                <a:spcPct val="50000"/>
              </a:spcBef>
            </a:pPr>
            <a:r>
              <a:rPr lang="ru-RU"/>
              <a:t>Г. Курин</a:t>
            </a:r>
          </a:p>
        </p:txBody>
      </p:sp>
      <p:sp>
        <p:nvSpPr>
          <p:cNvPr id="154636" name="Text Box 12"/>
          <p:cNvSpPr txBox="1">
            <a:spLocks noChangeArrowheads="1"/>
          </p:cNvSpPr>
          <p:nvPr/>
        </p:nvSpPr>
        <p:spPr bwMode="auto">
          <a:xfrm>
            <a:off x="7164388" y="5157788"/>
            <a:ext cx="1728787" cy="366712"/>
          </a:xfrm>
          <a:prstGeom prst="rect">
            <a:avLst/>
          </a:prstGeom>
          <a:noFill/>
          <a:ln w="9525">
            <a:noFill/>
            <a:miter lim="800000"/>
            <a:headEnd/>
            <a:tailEnd/>
          </a:ln>
          <a:effectLst/>
        </p:spPr>
        <p:txBody>
          <a:bodyPr>
            <a:spAutoFit/>
          </a:bodyPr>
          <a:lstStyle/>
          <a:p>
            <a:pPr algn="ctr">
              <a:spcBef>
                <a:spcPct val="50000"/>
              </a:spcBef>
            </a:pPr>
            <a:r>
              <a:rPr lang="ru-RU"/>
              <a:t>Д. В. Давыдов</a:t>
            </a:r>
          </a:p>
        </p:txBody>
      </p:sp>
      <p:pic>
        <p:nvPicPr>
          <p:cNvPr id="154637" name="Picture 13" descr="Фигнер"/>
          <p:cNvPicPr>
            <a:picLocks noChangeAspect="1" noChangeArrowheads="1"/>
          </p:cNvPicPr>
          <p:nvPr/>
        </p:nvPicPr>
        <p:blipFill>
          <a:blip r:embed="rId7"/>
          <a:srcRect/>
          <a:stretch>
            <a:fillRect/>
          </a:stretch>
        </p:blipFill>
        <p:spPr bwMode="auto">
          <a:xfrm>
            <a:off x="2268538" y="3141663"/>
            <a:ext cx="1687512" cy="2305050"/>
          </a:xfrm>
          <a:prstGeom prst="rect">
            <a:avLst/>
          </a:prstGeom>
          <a:noFill/>
        </p:spPr>
      </p:pic>
      <p:sp>
        <p:nvSpPr>
          <p:cNvPr id="154638" name="Text Box 14"/>
          <p:cNvSpPr txBox="1">
            <a:spLocks noChangeArrowheads="1"/>
          </p:cNvSpPr>
          <p:nvPr/>
        </p:nvSpPr>
        <p:spPr bwMode="auto">
          <a:xfrm>
            <a:off x="2268538" y="5589588"/>
            <a:ext cx="1512887" cy="366712"/>
          </a:xfrm>
          <a:prstGeom prst="rect">
            <a:avLst/>
          </a:prstGeom>
          <a:noFill/>
          <a:ln w="9525">
            <a:noFill/>
            <a:miter lim="800000"/>
            <a:headEnd/>
            <a:tailEnd/>
          </a:ln>
          <a:effectLst/>
        </p:spPr>
        <p:txBody>
          <a:bodyPr>
            <a:spAutoFit/>
          </a:bodyPr>
          <a:lstStyle/>
          <a:p>
            <a:pPr algn="ctr">
              <a:spcBef>
                <a:spcPct val="50000"/>
              </a:spcBef>
            </a:pPr>
            <a:r>
              <a:rPr lang="ru-RU"/>
              <a:t>А. С. Фигнер</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54626"/>
                                        </p:tgtEl>
                                        <p:attrNameLst>
                                          <p:attrName>style.visibility</p:attrName>
                                        </p:attrNameLst>
                                      </p:cBhvr>
                                      <p:to>
                                        <p:strVal val="visible"/>
                                      </p:to>
                                    </p:set>
                                    <p:animEffect transition="in" filter="fade">
                                      <p:cBhvr>
                                        <p:cTn id="7" dur="800" decel="100000"/>
                                        <p:tgtEl>
                                          <p:spTgt spid="154626"/>
                                        </p:tgtEl>
                                      </p:cBhvr>
                                    </p:animEffect>
                                    <p:anim calcmode="lin" valueType="num">
                                      <p:cBhvr>
                                        <p:cTn id="8" dur="800" decel="100000" fill="hold"/>
                                        <p:tgtEl>
                                          <p:spTgt spid="154626"/>
                                        </p:tgtEl>
                                        <p:attrNameLst>
                                          <p:attrName>style.rotation</p:attrName>
                                        </p:attrNameLst>
                                      </p:cBhvr>
                                      <p:tavLst>
                                        <p:tav tm="0">
                                          <p:val>
                                            <p:fltVal val="-90"/>
                                          </p:val>
                                        </p:tav>
                                        <p:tav tm="100000">
                                          <p:val>
                                            <p:fltVal val="0"/>
                                          </p:val>
                                        </p:tav>
                                      </p:tavLst>
                                    </p:anim>
                                    <p:anim calcmode="lin" valueType="num">
                                      <p:cBhvr>
                                        <p:cTn id="9" dur="800" decel="100000" fill="hold"/>
                                        <p:tgtEl>
                                          <p:spTgt spid="154626"/>
                                        </p:tgtEl>
                                        <p:attrNameLst>
                                          <p:attrName>ppt_x</p:attrName>
                                        </p:attrNameLst>
                                      </p:cBhvr>
                                      <p:tavLst>
                                        <p:tav tm="0">
                                          <p:val>
                                            <p:strVal val="#ppt_x+0.4"/>
                                          </p:val>
                                        </p:tav>
                                        <p:tav tm="100000">
                                          <p:val>
                                            <p:strVal val="#ppt_x-0.05"/>
                                          </p:val>
                                        </p:tav>
                                      </p:tavLst>
                                    </p:anim>
                                    <p:anim calcmode="lin" valueType="num">
                                      <p:cBhvr>
                                        <p:cTn id="10" dur="800" decel="100000" fill="hold"/>
                                        <p:tgtEl>
                                          <p:spTgt spid="1546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46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462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artizan.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54627">
                                            <p:txEl>
                                              <p:pRg st="0" end="0"/>
                                            </p:txEl>
                                          </p:spTgt>
                                        </p:tgtEl>
                                        <p:attrNameLst>
                                          <p:attrName>style.visibility</p:attrName>
                                        </p:attrNameLst>
                                      </p:cBhvr>
                                      <p:to>
                                        <p:strVal val="visible"/>
                                      </p:to>
                                    </p:set>
                                    <p:animEffect transition="in" filter="fade">
                                      <p:cBhvr>
                                        <p:cTn id="16" dur="1000"/>
                                        <p:tgtEl>
                                          <p:spTgt spid="154627">
                                            <p:txEl>
                                              <p:pRg st="0" end="0"/>
                                            </p:txEl>
                                          </p:spTgt>
                                        </p:tgtEl>
                                      </p:cBhvr>
                                    </p:animEffect>
                                    <p:anim calcmode="lin" valueType="num">
                                      <p:cBhvr>
                                        <p:cTn id="17" dur="10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546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P spid="154627"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p:txBody>
          <a:bodyPr/>
          <a:lstStyle/>
          <a:p>
            <a:r>
              <a:rPr lang="ru-RU" sz="3600"/>
              <a:t>Изгнание армии Наполеона из России</a:t>
            </a:r>
            <a:r>
              <a:rPr lang="ru-RU" sz="4000"/>
              <a:t> </a:t>
            </a:r>
          </a:p>
        </p:txBody>
      </p:sp>
      <p:sp>
        <p:nvSpPr>
          <p:cNvPr id="112646" name="Text Box 6"/>
          <p:cNvSpPr txBox="1">
            <a:spLocks noChangeArrowheads="1"/>
          </p:cNvSpPr>
          <p:nvPr/>
        </p:nvSpPr>
        <p:spPr bwMode="auto">
          <a:xfrm>
            <a:off x="323850" y="1125538"/>
            <a:ext cx="8820150" cy="3168650"/>
          </a:xfrm>
          <a:prstGeom prst="rect">
            <a:avLst/>
          </a:prstGeom>
          <a:noFill/>
          <a:ln w="9525">
            <a:noFill/>
            <a:miter lim="800000"/>
            <a:headEnd/>
            <a:tailEnd/>
          </a:ln>
          <a:effectLst/>
        </p:spPr>
        <p:txBody>
          <a:bodyPr>
            <a:spAutoFit/>
          </a:bodyPr>
          <a:lstStyle/>
          <a:p>
            <a:pPr>
              <a:spcBef>
                <a:spcPct val="50000"/>
              </a:spcBef>
            </a:pPr>
            <a:r>
              <a:rPr lang="ru-RU" sz="1300">
                <a:effectLst>
                  <a:outerShdw blurRad="38100" dist="38100" dir="2700000" algn="tl">
                    <a:srgbClr val="000000"/>
                  </a:outerShdw>
                </a:effectLst>
              </a:rPr>
              <a:t>7 октября Наполеон вывел свою армию из Москвы. Перед отходом он велел взорвать Кремль и Новодевичий монастырь. Но москвичам удалось спасти эти сооружения. </a:t>
            </a:r>
          </a:p>
          <a:p>
            <a:pPr>
              <a:spcBef>
                <a:spcPct val="50000"/>
              </a:spcBef>
            </a:pPr>
            <a:r>
              <a:rPr lang="ru-RU" sz="1300">
                <a:effectLst>
                  <a:outerShdw blurRad="38100" dist="38100" dir="2700000" algn="tl">
                    <a:srgbClr val="000000"/>
                  </a:outerShdw>
                </a:effectLst>
              </a:rPr>
              <a:t>Передовые части двух армий встретились у Малоярославца. В упорнейшем сражении Наполеон проиграл и вынужден был идти по старой Смоленской дороге через разграбленные французской армией города и села. Отступавшие французские войска подвергались ударам казаков, летучих кавалерийских отрядов, партизан. С наступлением холодов положение французской армии стало критическим. </a:t>
            </a:r>
          </a:p>
          <a:p>
            <a:r>
              <a:rPr lang="ru-RU" sz="1300">
                <a:effectLst>
                  <a:outerShdw blurRad="38100" dist="38100" dir="2700000" algn="tl">
                    <a:srgbClr val="000000"/>
                  </a:outerShdw>
                </a:effectLst>
              </a:rPr>
              <a:t>Кутузов писал 19 октября: «...Наполеон, не усматривая впереди ничего другого, как продолжение ужасной народной войны, способной в краткое время уничтожить всю его армию, видя в каждом жителе воина, общую непреклонность на все его обольщения, решимость всех сословий грудью стоять за любезное отечество, постигнув, наконец, всю суетность дерзкой его мысли: одним занятием Москвы поколебать Россию, предпринял поспешное отступление вспять. В бегстве своем оставляет он обозы, взрывает ящики со снарядами и покидает сокровища, из храмов Божьих похищенные. Уже Наполеон слышит ропот в рядах своего воинства, уже начались побеги, голод и беспорядки всякого рода.</a:t>
            </a:r>
          </a:p>
          <a:p>
            <a:r>
              <a:rPr lang="ru-RU" sz="1300">
                <a:effectLst>
                  <a:outerShdw blurRad="38100" dist="38100" dir="2700000" algn="tl">
                    <a:srgbClr val="000000"/>
                  </a:outerShdw>
                </a:effectLst>
              </a:rPr>
              <a:t>Воины! Потщимся выполнить сие, и Россия будет нами довольна и прочный мир водворится в неизмеримых ее пределах». </a:t>
            </a:r>
          </a:p>
        </p:txBody>
      </p:sp>
      <p:pic>
        <p:nvPicPr>
          <p:cNvPr id="112649" name="Picture 9" descr="изгнание1812"/>
          <p:cNvPicPr>
            <a:picLocks noChangeAspect="1" noChangeArrowheads="1"/>
          </p:cNvPicPr>
          <p:nvPr/>
        </p:nvPicPr>
        <p:blipFill>
          <a:blip r:embed="rId3" cstate="print"/>
          <a:srcRect/>
          <a:stretch>
            <a:fillRect/>
          </a:stretch>
        </p:blipFill>
        <p:spPr bwMode="auto">
          <a:xfrm>
            <a:off x="2051050" y="4127500"/>
            <a:ext cx="4679950" cy="27305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fade">
                                      <p:cBhvr>
                                        <p:cTn id="7" dur="800" decel="100000"/>
                                        <p:tgtEl>
                                          <p:spTgt spid="112642"/>
                                        </p:tgtEl>
                                      </p:cBhvr>
                                    </p:animEffect>
                                    <p:anim calcmode="lin" valueType="num">
                                      <p:cBhvr>
                                        <p:cTn id="8" dur="800" decel="100000" fill="hold"/>
                                        <p:tgtEl>
                                          <p:spTgt spid="112642"/>
                                        </p:tgtEl>
                                        <p:attrNameLst>
                                          <p:attrName>style.rotation</p:attrName>
                                        </p:attrNameLst>
                                      </p:cBhvr>
                                      <p:tavLst>
                                        <p:tav tm="0">
                                          <p:val>
                                            <p:fltVal val="-90"/>
                                          </p:val>
                                        </p:tav>
                                        <p:tav tm="100000">
                                          <p:val>
                                            <p:fltVal val="0"/>
                                          </p:val>
                                        </p:tav>
                                      </p:tavLst>
                                    </p:anim>
                                    <p:anim calcmode="lin" valueType="num">
                                      <p:cBhvr>
                                        <p:cTn id="9" dur="800" decel="100000" fill="hold"/>
                                        <p:tgtEl>
                                          <p:spTgt spid="112642"/>
                                        </p:tgtEl>
                                        <p:attrNameLst>
                                          <p:attrName>ppt_x</p:attrName>
                                        </p:attrNameLst>
                                      </p:cBhvr>
                                      <p:tavLst>
                                        <p:tav tm="0">
                                          <p:val>
                                            <p:strVal val="#ppt_x+0.4"/>
                                          </p:val>
                                        </p:tav>
                                        <p:tav tm="100000">
                                          <p:val>
                                            <p:strVal val="#ppt_x-0.05"/>
                                          </p:val>
                                        </p:tav>
                                      </p:tavLst>
                                    </p:anim>
                                    <p:anim calcmode="lin" valueType="num">
                                      <p:cBhvr>
                                        <p:cTn id="10" dur="800" decel="100000" fill="hold"/>
                                        <p:tgtEl>
                                          <p:spTgt spid="1126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4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yg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p:txBody>
          <a:bodyPr/>
          <a:lstStyle/>
          <a:p>
            <a:r>
              <a:rPr lang="ru-RU" sz="4000"/>
              <a:t>Катастрофа наполеоновской армии на Березине </a:t>
            </a:r>
          </a:p>
        </p:txBody>
      </p:sp>
      <p:sp>
        <p:nvSpPr>
          <p:cNvPr id="115715" name="Rectangle 3"/>
          <p:cNvSpPr>
            <a:spLocks noGrp="1" noRot="1" noChangeArrowheads="1"/>
          </p:cNvSpPr>
          <p:nvPr>
            <p:ph type="body" idx="1"/>
          </p:nvPr>
        </p:nvSpPr>
        <p:spPr>
          <a:xfrm>
            <a:off x="0" y="1341438"/>
            <a:ext cx="9144000" cy="1800225"/>
          </a:xfrm>
          <a:noFill/>
        </p:spPr>
        <p:txBody>
          <a:bodyPr/>
          <a:lstStyle/>
          <a:p>
            <a:pPr>
              <a:lnSpc>
                <a:spcPct val="80000"/>
              </a:lnSpc>
            </a:pPr>
            <a:r>
              <a:rPr lang="ru-RU" sz="1300"/>
              <a:t>Огромные потери французская армия понесла при переправе у реки Березины 14-16 ноября. С юга наперерез Наполеону шла армия под командованием Чичагова. С севера выдвигался корпус Витгенштейна. Они должны были соединиться у переправы через реку Березину и отрезать неприятелю отступление. Однако Наполеону удалось ускользнуть, хотя его армия на переправе понесла страшные потери. Французский император потерял там все обозы, большую часть отставших, всю кавалерию и артиллерию. Его армия как боевая сила перестала существовать. </a:t>
            </a:r>
          </a:p>
          <a:p>
            <a:pPr>
              <a:lnSpc>
                <a:spcPct val="80000"/>
              </a:lnSpc>
            </a:pPr>
            <a:r>
              <a:rPr lang="ru-RU" sz="1300"/>
              <a:t>Наполеон бросил остатки своей армии, передав командование Мюрату, и вернулся в Париж. В середине декабря жалкие остатки «Великой армии» перешли обратно через Неман. Преследовавшая Наполеона русская армия тоже понесла большие потери. 25 декабря был издан царский манифест об изъявлении русскому народу благодарности за избавление Отечества от неприятельского нашествия.</a:t>
            </a:r>
            <a:r>
              <a:rPr lang="ru-RU" sz="1200"/>
              <a:t> </a:t>
            </a:r>
          </a:p>
        </p:txBody>
      </p:sp>
      <p:pic>
        <p:nvPicPr>
          <p:cNvPr id="115722" name="Picture 10" descr="Французы3"/>
          <p:cNvPicPr>
            <a:picLocks noChangeAspect="1" noChangeArrowheads="1" noCrop="1"/>
          </p:cNvPicPr>
          <p:nvPr/>
        </p:nvPicPr>
        <p:blipFill>
          <a:blip r:embed="rId3"/>
          <a:srcRect/>
          <a:stretch>
            <a:fillRect/>
          </a:stretch>
        </p:blipFill>
        <p:spPr bwMode="auto">
          <a:xfrm>
            <a:off x="1979613" y="3048000"/>
            <a:ext cx="5238750" cy="38100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fade">
                                      <p:cBhvr>
                                        <p:cTn id="7" dur="800" decel="100000"/>
                                        <p:tgtEl>
                                          <p:spTgt spid="115714"/>
                                        </p:tgtEl>
                                      </p:cBhvr>
                                    </p:animEffect>
                                    <p:anim calcmode="lin" valueType="num">
                                      <p:cBhvr>
                                        <p:cTn id="8" dur="800" decel="100000" fill="hold"/>
                                        <p:tgtEl>
                                          <p:spTgt spid="115714"/>
                                        </p:tgtEl>
                                        <p:attrNameLst>
                                          <p:attrName>style.rotation</p:attrName>
                                        </p:attrNameLst>
                                      </p:cBhvr>
                                      <p:tavLst>
                                        <p:tav tm="0">
                                          <p:val>
                                            <p:fltVal val="-90"/>
                                          </p:val>
                                        </p:tav>
                                        <p:tav tm="100000">
                                          <p:val>
                                            <p:fltVal val="0"/>
                                          </p:val>
                                        </p:tav>
                                      </p:tavLst>
                                    </p:anim>
                                    <p:anim calcmode="lin" valueType="num">
                                      <p:cBhvr>
                                        <p:cTn id="9" dur="800" decel="100000" fill="hold"/>
                                        <p:tgtEl>
                                          <p:spTgt spid="115714"/>
                                        </p:tgtEl>
                                        <p:attrNameLst>
                                          <p:attrName>ppt_x</p:attrName>
                                        </p:attrNameLst>
                                      </p:cBhvr>
                                      <p:tavLst>
                                        <p:tav tm="0">
                                          <p:val>
                                            <p:strVal val="#ppt_x+0.4"/>
                                          </p:val>
                                        </p:tav>
                                        <p:tav tm="100000">
                                          <p:val>
                                            <p:strVal val="#ppt_x-0.05"/>
                                          </p:val>
                                        </p:tav>
                                      </p:tavLst>
                                    </p:anim>
                                    <p:anim calcmode="lin" valueType="num">
                                      <p:cBhvr>
                                        <p:cTn id="10" dur="800" decel="100000" fill="hold"/>
                                        <p:tgtEl>
                                          <p:spTgt spid="1157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57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57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Березина.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15715">
                                            <p:txEl>
                                              <p:pRg st="0" end="0"/>
                                            </p:txEl>
                                          </p:spTgt>
                                        </p:tgtEl>
                                        <p:attrNameLst>
                                          <p:attrName>style.visibility</p:attrName>
                                        </p:attrNameLst>
                                      </p:cBhvr>
                                      <p:to>
                                        <p:strVal val="visible"/>
                                      </p:to>
                                    </p:set>
                                    <p:animEffect transition="in" filter="fade">
                                      <p:cBhvr>
                                        <p:cTn id="16" dur="1000"/>
                                        <p:tgtEl>
                                          <p:spTgt spid="115715">
                                            <p:txEl>
                                              <p:pRg st="0" end="0"/>
                                            </p:txEl>
                                          </p:spTgt>
                                        </p:tgtEl>
                                      </p:cBhvr>
                                    </p:animEffect>
                                    <p:anim calcmode="lin" valueType="num">
                                      <p:cBhvr>
                                        <p:cTn id="17" dur="10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15715">
                                            <p:txEl>
                                              <p:pRg st="1" end="1"/>
                                            </p:txEl>
                                          </p:spTgt>
                                        </p:tgtEl>
                                        <p:attrNameLst>
                                          <p:attrName>style.visibility</p:attrName>
                                        </p:attrNameLst>
                                      </p:cBhvr>
                                      <p:to>
                                        <p:strVal val="visible"/>
                                      </p:to>
                                    </p:set>
                                    <p:animEffect transition="in" filter="fade">
                                      <p:cBhvr>
                                        <p:cTn id="22" dur="1000"/>
                                        <p:tgtEl>
                                          <p:spTgt spid="115715">
                                            <p:txEl>
                                              <p:pRg st="1" end="1"/>
                                            </p:txEl>
                                          </p:spTgt>
                                        </p:tgtEl>
                                      </p:cBhvr>
                                    </p:animEffect>
                                    <p:anim calcmode="lin" valueType="num">
                                      <p:cBhvr>
                                        <p:cTn id="23" dur="10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57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11571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r>
              <a:rPr lang="ru-RU" sz="4000"/>
              <a:t>Историческое значение победы в Отечественной войне 1812г.</a:t>
            </a:r>
          </a:p>
        </p:txBody>
      </p:sp>
      <p:sp>
        <p:nvSpPr>
          <p:cNvPr id="111619" name="Rectangle 3"/>
          <p:cNvSpPr>
            <a:spLocks noGrp="1" noRot="1" noChangeArrowheads="1"/>
          </p:cNvSpPr>
          <p:nvPr>
            <p:ph type="body" idx="1"/>
          </p:nvPr>
        </p:nvSpPr>
        <p:spPr>
          <a:xfrm>
            <a:off x="2700338" y="1989138"/>
            <a:ext cx="6443662" cy="4133850"/>
          </a:xfrm>
        </p:spPr>
        <p:txBody>
          <a:bodyPr/>
          <a:lstStyle/>
          <a:p>
            <a:pPr>
              <a:lnSpc>
                <a:spcPct val="80000"/>
              </a:lnSpc>
            </a:pPr>
            <a:r>
              <a:rPr lang="ru-RU" sz="1600"/>
              <a:t>Наполеоновское нашествие было огромным несчастьем для России . В прах и пепел были обращены многие города . В огне московского пожара навсегда исчезли драгоценные реликвии прошлого. Громадный урон понесли промышленность и сельское хозяйство. </a:t>
            </a:r>
          </a:p>
          <a:p>
            <a:pPr>
              <a:lnSpc>
                <a:spcPct val="80000"/>
              </a:lnSpc>
            </a:pPr>
            <a:r>
              <a:rPr lang="ru-RU" sz="1600"/>
              <a:t>Но общая беда сближает людей . В борьбе с врагом тесно сплотились население центральных губерний</a:t>
            </a:r>
            <a:r>
              <a:rPr lang="en-US" sz="1600"/>
              <a:t>, </a:t>
            </a:r>
            <a:r>
              <a:rPr lang="ru-RU" sz="1600"/>
              <a:t>составляющее ядро Русской нации . Земли принимали беженцев и раненых</a:t>
            </a:r>
            <a:r>
              <a:rPr lang="en-US" sz="1600"/>
              <a:t>,</a:t>
            </a:r>
            <a:r>
              <a:rPr lang="ru-RU" sz="1600"/>
              <a:t> отправляли ратников</a:t>
            </a:r>
            <a:r>
              <a:rPr lang="en-US" sz="1600"/>
              <a:t>,</a:t>
            </a:r>
            <a:r>
              <a:rPr lang="ru-RU" sz="1600"/>
              <a:t> продовольствие и вооружение</a:t>
            </a:r>
            <a:r>
              <a:rPr lang="en-US" sz="1600"/>
              <a:t>, </a:t>
            </a:r>
            <a:r>
              <a:rPr lang="ru-RU" sz="1600"/>
              <a:t>жили в те дни одной жизнью </a:t>
            </a:r>
            <a:r>
              <a:rPr lang="en-US" sz="1600"/>
              <a:t>,</a:t>
            </a:r>
            <a:r>
              <a:rPr lang="ru-RU" sz="1600"/>
              <a:t> одним делом. Это значительно ускорило сложный и длительный процесс консолидации русской нации. Теснее сблизились с русским народом другие народы России. Жертвенная роль</a:t>
            </a:r>
            <a:r>
              <a:rPr lang="en-US" sz="1600"/>
              <a:t>,</a:t>
            </a:r>
            <a:r>
              <a:rPr lang="ru-RU" sz="1600"/>
              <a:t> выпавшая на долю Москвы в драматических событиях 1812 г. </a:t>
            </a:r>
            <a:r>
              <a:rPr lang="en-US" sz="1600"/>
              <a:t>,</a:t>
            </a:r>
            <a:r>
              <a:rPr lang="ru-RU" sz="1600"/>
              <a:t> ещё более возвысило её значение как духовного центра России.</a:t>
            </a:r>
          </a:p>
          <a:p>
            <a:pPr>
              <a:lnSpc>
                <a:spcPct val="80000"/>
              </a:lnSpc>
            </a:pPr>
            <a:r>
              <a:rPr lang="ru-RU" sz="1600"/>
              <a:t>В самом названии Отечественной войны подчеркивается её общественный </a:t>
            </a:r>
            <a:r>
              <a:rPr lang="en-US" sz="1600"/>
              <a:t>,</a:t>
            </a:r>
            <a:r>
              <a:rPr lang="ru-RU" sz="1600"/>
              <a:t> народный характер. В борьбе с иностранными захватчиками Россия отстояла свою независимость и территориальную целостность.</a:t>
            </a:r>
          </a:p>
        </p:txBody>
      </p:sp>
      <p:pic>
        <p:nvPicPr>
          <p:cNvPr id="111621" name="Picture 5" descr="Бородино"/>
          <p:cNvPicPr>
            <a:picLocks noChangeAspect="1" noChangeArrowheads="1"/>
          </p:cNvPicPr>
          <p:nvPr/>
        </p:nvPicPr>
        <p:blipFill>
          <a:blip r:embed="rId3"/>
          <a:srcRect/>
          <a:stretch>
            <a:fillRect/>
          </a:stretch>
        </p:blipFill>
        <p:spPr bwMode="auto">
          <a:xfrm>
            <a:off x="0" y="2349500"/>
            <a:ext cx="2978150" cy="3313113"/>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800" decel="100000"/>
                                        <p:tgtEl>
                                          <p:spTgt spid="111618"/>
                                        </p:tgtEl>
                                      </p:cBhvr>
                                    </p:animEffect>
                                    <p:anim calcmode="lin" valueType="num">
                                      <p:cBhvr>
                                        <p:cTn id="8" dur="800" decel="100000" fill="hold"/>
                                        <p:tgtEl>
                                          <p:spTgt spid="111618"/>
                                        </p:tgtEl>
                                        <p:attrNameLst>
                                          <p:attrName>style.rotation</p:attrName>
                                        </p:attrNameLst>
                                      </p:cBhvr>
                                      <p:tavLst>
                                        <p:tav tm="0">
                                          <p:val>
                                            <p:fltVal val="-90"/>
                                          </p:val>
                                        </p:tav>
                                        <p:tav tm="100000">
                                          <p:val>
                                            <p:fltVal val="0"/>
                                          </p:val>
                                        </p:tav>
                                      </p:tavLst>
                                    </p:anim>
                                    <p:anim calcmode="lin" valueType="num">
                                      <p:cBhvr>
                                        <p:cTn id="9" dur="800" decel="100000" fill="hold"/>
                                        <p:tgtEl>
                                          <p:spTgt spid="111618"/>
                                        </p:tgtEl>
                                        <p:attrNameLst>
                                          <p:attrName>ppt_x</p:attrName>
                                        </p:attrNameLst>
                                      </p:cBhvr>
                                      <p:tavLst>
                                        <p:tav tm="0">
                                          <p:val>
                                            <p:strVal val="#ppt_x+0.4"/>
                                          </p:val>
                                        </p:tav>
                                        <p:tav tm="100000">
                                          <p:val>
                                            <p:strVal val="#ppt_x-0.05"/>
                                          </p:val>
                                        </p:tav>
                                      </p:tavLst>
                                    </p:anim>
                                    <p:anim calcmode="lin" valueType="num">
                                      <p:cBhvr>
                                        <p:cTn id="10" dur="800" decel="100000" fill="hold"/>
                                        <p:tgtEl>
                                          <p:spTgt spid="1116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16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161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миссион.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11619">
                                            <p:txEl>
                                              <p:pRg st="0" end="0"/>
                                            </p:txEl>
                                          </p:spTgt>
                                        </p:tgtEl>
                                        <p:attrNameLst>
                                          <p:attrName>style.visibility</p:attrName>
                                        </p:attrNameLst>
                                      </p:cBhvr>
                                      <p:to>
                                        <p:strVal val="visible"/>
                                      </p:to>
                                    </p:set>
                                    <p:animEffect transition="in" filter="fade">
                                      <p:cBhvr>
                                        <p:cTn id="16" dur="1000"/>
                                        <p:tgtEl>
                                          <p:spTgt spid="111619">
                                            <p:txEl>
                                              <p:pRg st="0" end="0"/>
                                            </p:txEl>
                                          </p:spTgt>
                                        </p:tgtEl>
                                      </p:cBhvr>
                                    </p:animEffect>
                                    <p:anim calcmode="lin" valueType="num">
                                      <p:cBhvr>
                                        <p:cTn id="17" dur="10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11619">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11619">
                                            <p:txEl>
                                              <p:pRg st="1" end="1"/>
                                            </p:txEl>
                                          </p:spTgt>
                                        </p:tgtEl>
                                        <p:attrNameLst>
                                          <p:attrName>style.visibility</p:attrName>
                                        </p:attrNameLst>
                                      </p:cBhvr>
                                      <p:to>
                                        <p:strVal val="visible"/>
                                      </p:to>
                                    </p:set>
                                    <p:animEffect transition="in" filter="fade">
                                      <p:cBhvr>
                                        <p:cTn id="22" dur="1000"/>
                                        <p:tgtEl>
                                          <p:spTgt spid="111619">
                                            <p:txEl>
                                              <p:pRg st="1" end="1"/>
                                            </p:txEl>
                                          </p:spTgt>
                                        </p:tgtEl>
                                      </p:cBhvr>
                                    </p:animEffect>
                                    <p:anim calcmode="lin" valueType="num">
                                      <p:cBhvr>
                                        <p:cTn id="23" dur="10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1619">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11619">
                                            <p:txEl>
                                              <p:pRg st="2" end="2"/>
                                            </p:txEl>
                                          </p:spTgt>
                                        </p:tgtEl>
                                        <p:attrNameLst>
                                          <p:attrName>style.visibility</p:attrName>
                                        </p:attrNameLst>
                                      </p:cBhvr>
                                      <p:to>
                                        <p:strVal val="visible"/>
                                      </p:to>
                                    </p:set>
                                    <p:animEffect transition="in" filter="fade">
                                      <p:cBhvr>
                                        <p:cTn id="28" dur="1000"/>
                                        <p:tgtEl>
                                          <p:spTgt spid="111619">
                                            <p:txEl>
                                              <p:pRg st="2" end="2"/>
                                            </p:txEl>
                                          </p:spTgt>
                                        </p:tgtEl>
                                      </p:cBhvr>
                                    </p:animEffect>
                                    <p:anim calcmode="lin" valueType="num">
                                      <p:cBhvr>
                                        <p:cTn id="29" dur="10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16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1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4643438" y="765175"/>
            <a:ext cx="4114800" cy="5797550"/>
          </a:xfrm>
        </p:spPr>
        <p:txBody>
          <a:bodyPr/>
          <a:lstStyle/>
          <a:p>
            <a:pPr>
              <a:lnSpc>
                <a:spcPct val="80000"/>
              </a:lnSpc>
            </a:pPr>
            <a:r>
              <a:rPr lang="ru-RU" sz="1900"/>
              <a:t>События Отечественной войны 1812 года произвели сильное впечатление на современников. «Гроза двенадцатого года» способствовала созданию многих выдающихся произведений искусства. Одним из самых известных является стихотворение «Бородино» М. Ю. Лермонтова, ставшее народной песней. О войне 1812 года написаны театральные пьесы, водевили, а в последующее время снято немало фильмов. Отечественная война 1812 года является одной из самых ярких и героических страниц нашей истории. </a:t>
            </a:r>
          </a:p>
        </p:txBody>
      </p:sp>
      <p:pic>
        <p:nvPicPr>
          <p:cNvPr id="155652" name="Picture 4" descr="Памятник"/>
          <p:cNvPicPr>
            <a:picLocks noChangeAspect="1" noChangeArrowheads="1"/>
          </p:cNvPicPr>
          <p:nvPr/>
        </p:nvPicPr>
        <p:blipFill>
          <a:blip r:embed="rId3" cstate="print"/>
          <a:srcRect/>
          <a:stretch>
            <a:fillRect/>
          </a:stretch>
        </p:blipFill>
        <p:spPr bwMode="auto">
          <a:xfrm>
            <a:off x="539750" y="836613"/>
            <a:ext cx="4032250" cy="4968875"/>
          </a:xfrm>
          <a:prstGeom prst="rect">
            <a:avLst/>
          </a:prstGeom>
          <a:noFill/>
        </p:spPr>
      </p:pic>
      <p:sp>
        <p:nvSpPr>
          <p:cNvPr id="155653" name="Text Box 5"/>
          <p:cNvSpPr txBox="1">
            <a:spLocks noChangeArrowheads="1"/>
          </p:cNvSpPr>
          <p:nvPr/>
        </p:nvSpPr>
        <p:spPr bwMode="auto">
          <a:xfrm>
            <a:off x="611188" y="5734050"/>
            <a:ext cx="3887787" cy="825500"/>
          </a:xfrm>
          <a:prstGeom prst="rect">
            <a:avLst/>
          </a:prstGeom>
          <a:noFill/>
          <a:ln w="9525">
            <a:noFill/>
            <a:miter lim="800000"/>
            <a:headEnd/>
            <a:tailEnd/>
          </a:ln>
          <a:effectLst/>
        </p:spPr>
        <p:txBody>
          <a:bodyPr>
            <a:spAutoFit/>
          </a:bodyPr>
          <a:lstStyle/>
          <a:p>
            <a:pPr algn="ctr">
              <a:spcBef>
                <a:spcPct val="50000"/>
              </a:spcBef>
            </a:pPr>
            <a:r>
              <a:rPr lang="ru-RU" sz="1600"/>
              <a:t>Памятник фельдмаршалу М. И. Кутузову на командном пункте в дер. Горки</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Effect transition="in" filter="fade">
                                      <p:cBhvr>
                                        <p:cTn id="7" dur="1000"/>
                                        <p:tgtEl>
                                          <p:spTgt spid="155651">
                                            <p:txEl>
                                              <p:pRg st="0" end="0"/>
                                            </p:txEl>
                                          </p:spTgt>
                                        </p:tgtEl>
                                      </p:cBhvr>
                                    </p:animEffect>
                                    <p:anim calcmode="lin" valueType="num">
                                      <p:cBhvr>
                                        <p:cTn id="8" dur="1000" fill="hold"/>
                                        <p:tgtEl>
                                          <p:spTgt spid="155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651">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миссион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3" name="Rectangle 3"/>
          <p:cNvSpPr>
            <a:spLocks noGrp="1" noChangeArrowheads="1"/>
          </p:cNvSpPr>
          <p:nvPr>
            <p:ph type="body" idx="1"/>
          </p:nvPr>
        </p:nvSpPr>
        <p:spPr>
          <a:xfrm>
            <a:off x="468313" y="1052513"/>
            <a:ext cx="8229600" cy="4530725"/>
          </a:xfrm>
        </p:spPr>
        <p:txBody>
          <a:bodyPr/>
          <a:lstStyle/>
          <a:p>
            <a:pPr>
              <a:lnSpc>
                <a:spcPct val="80000"/>
              </a:lnSpc>
            </a:pPr>
            <a:r>
              <a:rPr lang="ru-RU" sz="2800" i="1" dirty="0"/>
              <a:t>Исторический путь таит в себе зигзаги и тупики. Поэтому важно иметь твердые ориентиры, главный из которых – чувство Родины. Родине плохо – не может быть хорошо тебе. Так мыслили русские в 1812 году, и столетия спустя – в 1941 году, в дни гитлеровского нашествия. Россия – феникс, сжигали ее, топтали, но она возрождалась из пепла, руин и пожарищ для новой жизни, могучая и прекрасная. Да будет так всегда!.. </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fade">
                                      <p:cBhvr>
                                        <p:cTn id="7" dur="1000"/>
                                        <p:tgtEl>
                                          <p:spTgt spid="158723">
                                            <p:txEl>
                                              <p:pRg st="0" end="0"/>
                                            </p:txEl>
                                          </p:spTgt>
                                        </p:tgtEl>
                                      </p:cBhvr>
                                    </p:animEffect>
                                    <p:anim calcmode="lin" valueType="num">
                                      <p:cBhvr>
                                        <p:cTn id="8" dur="1000" fill="hold"/>
                                        <p:tgtEl>
                                          <p:spTgt spid="158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872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миссион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0" y="1052513"/>
            <a:ext cx="9144000" cy="4797425"/>
          </a:xfrm>
        </p:spPr>
        <p:txBody>
          <a:bodyPr/>
          <a:lstStyle/>
          <a:p>
            <a:pPr>
              <a:lnSpc>
                <a:spcPct val="80000"/>
              </a:lnSpc>
            </a:pPr>
            <a:r>
              <a:rPr lang="ru-RU" sz="2400"/>
              <a:t>ОТЕЧЕСТВЕННАЯ ВОЙНА 1812 года - освободительная война России против наполеоновской агрессии. Это событие оказало большое влияние на последующий ход российской истории и истории стран народов Европы. </a:t>
            </a:r>
          </a:p>
          <a:p>
            <a:pPr>
              <a:lnSpc>
                <a:spcPct val="80000"/>
              </a:lnSpc>
            </a:pPr>
            <a:r>
              <a:rPr lang="ru-RU" sz="2400"/>
              <a:t>Ни к одной из войн император Наполеон не готовился так тщательно, как к походу на Россию, прекрасно отдавая себе отчет в том, что ему предстоит иметь дело с сильным противником. Под ружье он поставил 1 млн. 200 тыс. солдат. Около 650 тыс. составивших так называемую Большую армию были двинуты к русским границам. В русском народе поход французской армии назвали «нашествием двунадесяти языков». </a:t>
            </a:r>
          </a:p>
          <a:p>
            <a:pPr>
              <a:lnSpc>
                <a:spcPct val="80000"/>
              </a:lnSpc>
            </a:pPr>
            <a:r>
              <a:rPr lang="ru-RU" sz="2400"/>
              <a:t>На защиту родной земли от наполеоновской агрессии встал весь российский народ. Поэтому война получила название Отечественной.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stCondLst>
                                            <p:cond delay="0"/>
                                          </p:stCondLst>
                                        </p:cTn>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307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Nocturne.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 calcmode="lin" valueType="num">
                                      <p:cBhvr additive="base">
                                        <p:cTn id="12" dur="500" fill="hold">
                                          <p:stCondLst>
                                            <p:cond delay="0"/>
                                          </p:stCondLst>
                                        </p:cTn>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stCondLst>
                                            <p:cond delay="0"/>
                                          </p:stCondLst>
                                        </p:cTn>
                                        <p:tgtEl>
                                          <p:spTgt spid="307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Nocturne.wav"/>
                                        </p:tgtEl>
                                      </p:cMediaNode>
                                    </p:audio>
                                  </p:sub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3075">
                                            <p:txEl>
                                              <p:pRg st="0" end="0"/>
                                            </p:txEl>
                                          </p:spTgt>
                                        </p:tgtEl>
                                        <p:attrNameLst>
                                          <p:attrName>style.visibility</p:attrName>
                                        </p:attrNameLst>
                                      </p:cBhvr>
                                      <p:to>
                                        <p:strVal val="visible"/>
                                      </p:to>
                                    </p:set>
                                    <p:anim calcmode="lin" valueType="num">
                                      <p:cBhvr additive="base">
                                        <p:cTn id="17" dur="500" fill="hold">
                                          <p:stCondLst>
                                            <p:cond delay="0"/>
                                          </p:stCondLst>
                                        </p:cTn>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stCondLst>
                                            <p:cond delay="0"/>
                                          </p:stCondLst>
                                        </p:cTn>
                                        <p:tgtEl>
                                          <p:spTgt spid="307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Noctur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rev="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4" name="Rectangle 4"/>
          <p:cNvSpPr>
            <a:spLocks noGrp="1" noRot="1" noChangeArrowheads="1"/>
          </p:cNvSpPr>
          <p:nvPr>
            <p:ph type="title"/>
          </p:nvPr>
        </p:nvSpPr>
        <p:spPr/>
        <p:txBody>
          <a:bodyPr/>
          <a:lstStyle/>
          <a:p>
            <a:r>
              <a:rPr lang="ru-RU"/>
              <a:t>Причины войны</a:t>
            </a:r>
          </a:p>
        </p:txBody>
      </p:sp>
      <p:sp>
        <p:nvSpPr>
          <p:cNvPr id="92166" name="Rectangle 6"/>
          <p:cNvSpPr>
            <a:spLocks noGrp="1" noRot="1" noChangeArrowheads="1"/>
          </p:cNvSpPr>
          <p:nvPr>
            <p:ph type="body" sz="half" idx="2"/>
          </p:nvPr>
        </p:nvSpPr>
        <p:spPr>
          <a:xfrm>
            <a:off x="468313" y="1600200"/>
            <a:ext cx="8374062" cy="5257800"/>
          </a:xfrm>
        </p:spPr>
        <p:txBody>
          <a:bodyPr/>
          <a:lstStyle/>
          <a:p>
            <a:pPr>
              <a:lnSpc>
                <a:spcPct val="80000"/>
              </a:lnSpc>
            </a:pPr>
            <a:r>
              <a:rPr lang="ru-RU" sz="2400"/>
              <a:t>Война была вызвана политическими и экономическими противоречиями между Россией и Францией, столкновением их интересов в Германии, Польше, на Ближнем Востоке, стремлением Франции к европейской гегемонии, отказом России поддерживать континентальную блокаду Англии.</a:t>
            </a:r>
          </a:p>
          <a:p>
            <a:pPr>
              <a:lnSpc>
                <a:spcPct val="80000"/>
              </a:lnSpc>
            </a:pPr>
            <a:r>
              <a:rPr lang="ru-RU" sz="2400"/>
              <a:t>Подготовка с обеих сторон началась почти одновременно — примерно с 1810 года. Обе империи за двухлетний период осуществили огромный комплекс мероприятий, чтобы добиться победы в предстоящем военном столкновении: создавались операционные линии, концентрировались к границам войска; проводилась подготовка тыла и велось крепостное строительство, проводился дипломатический зондаж в поисках союзников, резко активизировалась деятельность разведки обеих сторон.</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800" decel="100000"/>
                                        <p:tgtEl>
                                          <p:spTgt spid="92164"/>
                                        </p:tgtEl>
                                      </p:cBhvr>
                                    </p:animEffect>
                                    <p:anim calcmode="lin" valueType="num">
                                      <p:cBhvr>
                                        <p:cTn id="8" dur="800" decel="100000" fill="hold"/>
                                        <p:tgtEl>
                                          <p:spTgt spid="92164"/>
                                        </p:tgtEl>
                                        <p:attrNameLst>
                                          <p:attrName>style.rotation</p:attrName>
                                        </p:attrNameLst>
                                      </p:cBhvr>
                                      <p:tavLst>
                                        <p:tav tm="0">
                                          <p:val>
                                            <p:fltVal val="-90"/>
                                          </p:val>
                                        </p:tav>
                                        <p:tav tm="100000">
                                          <p:val>
                                            <p:fltVal val="0"/>
                                          </p:val>
                                        </p:tav>
                                      </p:tavLst>
                                    </p:anim>
                                    <p:anim calcmode="lin" valueType="num">
                                      <p:cBhvr>
                                        <p:cTn id="9" dur="800" decel="100000" fill="hold"/>
                                        <p:tgtEl>
                                          <p:spTgt spid="92164"/>
                                        </p:tgtEl>
                                        <p:attrNameLst>
                                          <p:attrName>ppt_x</p:attrName>
                                        </p:attrNameLst>
                                      </p:cBhvr>
                                      <p:tavLst>
                                        <p:tav tm="0">
                                          <p:val>
                                            <p:strVal val="#ppt_x+0.4"/>
                                          </p:val>
                                        </p:tav>
                                        <p:tav tm="100000">
                                          <p:val>
                                            <p:strVal val="#ppt_x-0.05"/>
                                          </p:val>
                                        </p:tav>
                                      </p:tavLst>
                                    </p:anim>
                                    <p:anim calcmode="lin" valueType="num">
                                      <p:cBhvr>
                                        <p:cTn id="10" dur="800" decel="100000" fill="hold"/>
                                        <p:tgtEl>
                                          <p:spTgt spid="9216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6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6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richiny.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92166">
                                            <p:txEl>
                                              <p:pRg st="0" end="0"/>
                                            </p:txEl>
                                          </p:spTgt>
                                        </p:tgtEl>
                                        <p:attrNameLst>
                                          <p:attrName>style.visibility</p:attrName>
                                        </p:attrNameLst>
                                      </p:cBhvr>
                                      <p:to>
                                        <p:strVal val="visible"/>
                                      </p:to>
                                    </p:set>
                                    <p:animEffect transition="in" filter="fade">
                                      <p:cBhvr>
                                        <p:cTn id="16" dur="1000"/>
                                        <p:tgtEl>
                                          <p:spTgt spid="92166">
                                            <p:txEl>
                                              <p:pRg st="0" end="0"/>
                                            </p:txEl>
                                          </p:spTgt>
                                        </p:tgtEl>
                                      </p:cBhvr>
                                    </p:animEffect>
                                    <p:anim calcmode="lin" valueType="num">
                                      <p:cBhvr>
                                        <p:cTn id="17" dur="1000" fill="hold"/>
                                        <p:tgtEl>
                                          <p:spTgt spid="9216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216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92166">
                                            <p:txEl>
                                              <p:pRg st="1" end="1"/>
                                            </p:txEl>
                                          </p:spTgt>
                                        </p:tgtEl>
                                        <p:attrNameLst>
                                          <p:attrName>style.visibility</p:attrName>
                                        </p:attrNameLst>
                                      </p:cBhvr>
                                      <p:to>
                                        <p:strVal val="visible"/>
                                      </p:to>
                                    </p:set>
                                    <p:animEffect transition="in" filter="fade">
                                      <p:cBhvr>
                                        <p:cTn id="22" dur="1000"/>
                                        <p:tgtEl>
                                          <p:spTgt spid="92166">
                                            <p:txEl>
                                              <p:pRg st="1" end="1"/>
                                            </p:txEl>
                                          </p:spTgt>
                                        </p:tgtEl>
                                      </p:cBhvr>
                                    </p:animEffect>
                                    <p:anim calcmode="lin" valueType="num">
                                      <p:cBhvr>
                                        <p:cTn id="23" dur="1000" fill="hold"/>
                                        <p:tgtEl>
                                          <p:spTgt spid="9216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9216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p:bldP spid="92166"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Rot="1" noChangeArrowheads="1"/>
          </p:cNvSpPr>
          <p:nvPr>
            <p:ph type="title"/>
          </p:nvPr>
        </p:nvSpPr>
        <p:spPr/>
        <p:txBody>
          <a:bodyPr/>
          <a:lstStyle/>
          <a:p>
            <a:r>
              <a:rPr lang="ru-RU" sz="4000"/>
              <a:t>Вторжение в Россию наполеоновских войск </a:t>
            </a:r>
          </a:p>
        </p:txBody>
      </p:sp>
      <p:sp>
        <p:nvSpPr>
          <p:cNvPr id="143363" name="Rectangle 3"/>
          <p:cNvSpPr>
            <a:spLocks noGrp="1" noRot="1" noChangeArrowheads="1"/>
          </p:cNvSpPr>
          <p:nvPr>
            <p:ph type="body" idx="1"/>
          </p:nvPr>
        </p:nvSpPr>
        <p:spPr>
          <a:xfrm>
            <a:off x="539750" y="1600200"/>
            <a:ext cx="8302625" cy="1612900"/>
          </a:xfrm>
        </p:spPr>
        <p:txBody>
          <a:bodyPr/>
          <a:lstStyle/>
          <a:p>
            <a:pPr>
              <a:lnSpc>
                <a:spcPct val="80000"/>
              </a:lnSpc>
            </a:pPr>
            <a:r>
              <a:rPr lang="ru-RU" sz="1400"/>
              <a:t>12 июня 1812 года «Великая армия» Наполеона, переправившись через Неман, вторглась в пределы России. Русская армия была разделена на три далеко отстоящие друг от друга группы, которыми командовали М. Б. Барклай де Толли, П. И. Багратион и А. П. Тормасов. </a:t>
            </a:r>
          </a:p>
          <a:p>
            <a:pPr>
              <a:lnSpc>
                <a:spcPct val="80000"/>
              </a:lnSpc>
            </a:pPr>
            <a:r>
              <a:rPr lang="ru-RU" sz="1400"/>
              <a:t>Оперативный замысел Наполеона заключался в быстром маневре своих главных сил против правого крыла 1-й Западной армии и использовании численного превосходства с целью поочередного разгрома в пограничных сражениях частей Барклая и Багратиона. После этих побед он надеялся подписать «на барабане» выгодный мир с Россией. </a:t>
            </a:r>
          </a:p>
        </p:txBody>
      </p:sp>
      <p:pic>
        <p:nvPicPr>
          <p:cNvPr id="143366" name="Picture 6" descr="Французы2"/>
          <p:cNvPicPr>
            <a:picLocks noChangeAspect="1" noChangeArrowheads="1" noCrop="1"/>
          </p:cNvPicPr>
          <p:nvPr/>
        </p:nvPicPr>
        <p:blipFill>
          <a:blip r:embed="rId3"/>
          <a:srcRect/>
          <a:stretch>
            <a:fillRect/>
          </a:stretch>
        </p:blipFill>
        <p:spPr bwMode="auto">
          <a:xfrm>
            <a:off x="1979613" y="3048000"/>
            <a:ext cx="5238750" cy="38100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fade">
                                      <p:cBhvr>
                                        <p:cTn id="7" dur="800" decel="100000"/>
                                        <p:tgtEl>
                                          <p:spTgt spid="143362"/>
                                        </p:tgtEl>
                                      </p:cBhvr>
                                    </p:animEffect>
                                    <p:anim calcmode="lin" valueType="num">
                                      <p:cBhvr>
                                        <p:cTn id="8" dur="800" decel="100000" fill="hold"/>
                                        <p:tgtEl>
                                          <p:spTgt spid="143362"/>
                                        </p:tgtEl>
                                        <p:attrNameLst>
                                          <p:attrName>style.rotation</p:attrName>
                                        </p:attrNameLst>
                                      </p:cBhvr>
                                      <p:tavLst>
                                        <p:tav tm="0">
                                          <p:val>
                                            <p:fltVal val="-90"/>
                                          </p:val>
                                        </p:tav>
                                        <p:tav tm="100000">
                                          <p:val>
                                            <p:fltVal val="0"/>
                                          </p:val>
                                        </p:tav>
                                      </p:tavLst>
                                    </p:anim>
                                    <p:anim calcmode="lin" valueType="num">
                                      <p:cBhvr>
                                        <p:cTn id="9" dur="800" decel="100000" fill="hold"/>
                                        <p:tgtEl>
                                          <p:spTgt spid="143362"/>
                                        </p:tgtEl>
                                        <p:attrNameLst>
                                          <p:attrName>ppt_x</p:attrName>
                                        </p:attrNameLst>
                                      </p:cBhvr>
                                      <p:tavLst>
                                        <p:tav tm="0">
                                          <p:val>
                                            <p:strVal val="#ppt_x+0.4"/>
                                          </p:val>
                                        </p:tav>
                                        <p:tav tm="100000">
                                          <p:val>
                                            <p:strVal val="#ppt_x-0.05"/>
                                          </p:val>
                                        </p:tav>
                                      </p:tavLst>
                                    </p:anim>
                                    <p:anim calcmode="lin" valueType="num">
                                      <p:cBhvr>
                                        <p:cTn id="10" dur="800" decel="100000" fill="hold"/>
                                        <p:tgtEl>
                                          <p:spTgt spid="14336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336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336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nachPer.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43363">
                                            <p:txEl>
                                              <p:pRg st="0" end="0"/>
                                            </p:txEl>
                                          </p:spTgt>
                                        </p:tgtEl>
                                        <p:attrNameLst>
                                          <p:attrName>style.visibility</p:attrName>
                                        </p:attrNameLst>
                                      </p:cBhvr>
                                      <p:to>
                                        <p:strVal val="visible"/>
                                      </p:to>
                                    </p:set>
                                    <p:animEffect transition="in" filter="fade">
                                      <p:cBhvr>
                                        <p:cTn id="16" dur="1000"/>
                                        <p:tgtEl>
                                          <p:spTgt spid="143363">
                                            <p:txEl>
                                              <p:pRg st="0" end="0"/>
                                            </p:txEl>
                                          </p:spTgt>
                                        </p:tgtEl>
                                      </p:cBhvr>
                                    </p:animEffect>
                                    <p:anim calcmode="lin" valueType="num">
                                      <p:cBhvr>
                                        <p:cTn id="17" dur="1000" fill="hold"/>
                                        <p:tgtEl>
                                          <p:spTgt spid="14336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4336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43363">
                                            <p:txEl>
                                              <p:pRg st="1" end="1"/>
                                            </p:txEl>
                                          </p:spTgt>
                                        </p:tgtEl>
                                        <p:attrNameLst>
                                          <p:attrName>style.visibility</p:attrName>
                                        </p:attrNameLst>
                                      </p:cBhvr>
                                      <p:to>
                                        <p:strVal val="visible"/>
                                      </p:to>
                                    </p:set>
                                    <p:animEffect transition="in" filter="fade">
                                      <p:cBhvr>
                                        <p:cTn id="22" dur="1000"/>
                                        <p:tgtEl>
                                          <p:spTgt spid="143363">
                                            <p:txEl>
                                              <p:pRg st="1" end="1"/>
                                            </p:txEl>
                                          </p:spTgt>
                                        </p:tgtEl>
                                      </p:cBhvr>
                                    </p:animEffect>
                                    <p:anim calcmode="lin" valueType="num">
                                      <p:cBhvr>
                                        <p:cTn id="23" dur="1000" fill="hold"/>
                                        <p:tgtEl>
                                          <p:spTgt spid="14336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433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P spid="14336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p:txBody>
          <a:bodyPr/>
          <a:lstStyle/>
          <a:p>
            <a:r>
              <a:rPr lang="ru-RU"/>
              <a:t>Император Франции </a:t>
            </a:r>
          </a:p>
        </p:txBody>
      </p:sp>
      <p:sp>
        <p:nvSpPr>
          <p:cNvPr id="145412" name="Text Box 4"/>
          <p:cNvSpPr txBox="1">
            <a:spLocks noChangeArrowheads="1"/>
          </p:cNvSpPr>
          <p:nvPr/>
        </p:nvSpPr>
        <p:spPr bwMode="auto">
          <a:xfrm>
            <a:off x="971550" y="5661025"/>
            <a:ext cx="3455988" cy="519113"/>
          </a:xfrm>
          <a:prstGeom prst="rect">
            <a:avLst/>
          </a:prstGeom>
          <a:noFill/>
          <a:ln w="9525">
            <a:noFill/>
            <a:miter lim="800000"/>
            <a:headEnd/>
            <a:tailEnd/>
          </a:ln>
          <a:effectLst/>
        </p:spPr>
        <p:txBody>
          <a:bodyPr>
            <a:spAutoFit/>
          </a:bodyPr>
          <a:lstStyle/>
          <a:p>
            <a:pPr algn="ctr">
              <a:spcBef>
                <a:spcPct val="50000"/>
              </a:spcBef>
            </a:pPr>
            <a:r>
              <a:rPr lang="ru-RU" sz="2800">
                <a:solidFill>
                  <a:schemeClr val="tx2"/>
                </a:solidFill>
              </a:rPr>
              <a:t>Наполеон Бонапарт</a:t>
            </a:r>
          </a:p>
        </p:txBody>
      </p:sp>
      <p:graphicFrame>
        <p:nvGraphicFramePr>
          <p:cNvPr id="145416" name="Object 8"/>
          <p:cNvGraphicFramePr>
            <a:graphicFrameLocks noChangeAspect="1"/>
          </p:cNvGraphicFramePr>
          <p:nvPr>
            <p:ph idx="1"/>
          </p:nvPr>
        </p:nvGraphicFramePr>
        <p:xfrm>
          <a:off x="395288" y="1860550"/>
          <a:ext cx="4610100" cy="3548063"/>
        </p:xfrm>
        <a:graphic>
          <a:graphicData uri="http://schemas.openxmlformats.org/presentationml/2006/ole">
            <p:oleObj spid="_x0000_s145416" name="Фотография Photo Editor" r:id="rId4" imgW="1409897" imgH="1085714" progId="MSPhotoEd.3">
              <p:embed/>
            </p:oleObj>
          </a:graphicData>
        </a:graphic>
      </p:graphicFrame>
      <p:sp>
        <p:nvSpPr>
          <p:cNvPr id="145418" name="Text Box 10"/>
          <p:cNvSpPr txBox="1">
            <a:spLocks noChangeArrowheads="1"/>
          </p:cNvSpPr>
          <p:nvPr/>
        </p:nvSpPr>
        <p:spPr bwMode="auto">
          <a:xfrm>
            <a:off x="5292725" y="2133600"/>
            <a:ext cx="3455988" cy="3560763"/>
          </a:xfrm>
          <a:prstGeom prst="rect">
            <a:avLst/>
          </a:prstGeom>
          <a:noFill/>
          <a:ln w="9525">
            <a:noFill/>
            <a:miter lim="800000"/>
            <a:headEnd/>
            <a:tailEnd/>
          </a:ln>
          <a:effectLst/>
        </p:spPr>
        <p:txBody>
          <a:bodyPr>
            <a:spAutoFit/>
          </a:bodyPr>
          <a:lstStyle/>
          <a:p>
            <a:pPr>
              <a:spcBef>
                <a:spcPct val="50000"/>
              </a:spcBef>
            </a:pPr>
            <a:r>
              <a:rPr lang="ru-RU" sz="2400"/>
              <a:t>«Война была настолько его стихией, что, когда он готовил ее или вел, то всегда производил впечатление человека, живущего полной жизнью…» </a:t>
            </a:r>
          </a:p>
          <a:p>
            <a:pPr algn="r">
              <a:spcBef>
                <a:spcPct val="50000"/>
              </a:spcBef>
            </a:pPr>
            <a:r>
              <a:rPr lang="ru-RU" sz="2400"/>
              <a:t>Е. В. Тарле</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800" decel="100000"/>
                                        <p:tgtEl>
                                          <p:spTgt spid="145410"/>
                                        </p:tgtEl>
                                      </p:cBhvr>
                                    </p:animEffect>
                                    <p:anim calcmode="lin" valueType="num">
                                      <p:cBhvr>
                                        <p:cTn id="8" dur="800" decel="100000" fill="hold"/>
                                        <p:tgtEl>
                                          <p:spTgt spid="145410"/>
                                        </p:tgtEl>
                                        <p:attrNameLst>
                                          <p:attrName>style.rotation</p:attrName>
                                        </p:attrNameLst>
                                      </p:cBhvr>
                                      <p:tavLst>
                                        <p:tav tm="0">
                                          <p:val>
                                            <p:fltVal val="-90"/>
                                          </p:val>
                                        </p:tav>
                                        <p:tav tm="100000">
                                          <p:val>
                                            <p:fltVal val="0"/>
                                          </p:val>
                                        </p:tav>
                                      </p:tavLst>
                                    </p:anim>
                                    <p:anim calcmode="lin" valueType="num">
                                      <p:cBhvr>
                                        <p:cTn id="9" dur="800" decel="100000" fill="hold"/>
                                        <p:tgtEl>
                                          <p:spTgt spid="145410"/>
                                        </p:tgtEl>
                                        <p:attrNameLst>
                                          <p:attrName>ppt_x</p:attrName>
                                        </p:attrNameLst>
                                      </p:cBhvr>
                                      <p:tavLst>
                                        <p:tav tm="0">
                                          <p:val>
                                            <p:strVal val="#ppt_x+0.4"/>
                                          </p:val>
                                        </p:tav>
                                        <p:tav tm="100000">
                                          <p:val>
                                            <p:strVal val="#ppt_x-0.05"/>
                                          </p:val>
                                        </p:tav>
                                      </p:tavLst>
                                    </p:anim>
                                    <p:anim calcmode="lin" valueType="num">
                                      <p:cBhvr>
                                        <p:cTn id="10" dur="800" decel="100000" fill="hold"/>
                                        <p:tgtEl>
                                          <p:spTgt spid="1454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54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541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Napoleon.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45416">
                                            <p:bg/>
                                          </p:spTgt>
                                        </p:tgtEl>
                                        <p:attrNameLst>
                                          <p:attrName>style.visibility</p:attrName>
                                        </p:attrNameLst>
                                      </p:cBhvr>
                                      <p:to>
                                        <p:strVal val="visible"/>
                                      </p:to>
                                    </p:set>
                                    <p:animEffect transition="in" filter="fade">
                                      <p:cBhvr>
                                        <p:cTn id="16" dur="1000"/>
                                        <p:tgtEl>
                                          <p:spTgt spid="145416">
                                            <p:bg/>
                                          </p:spTgt>
                                        </p:tgtEl>
                                      </p:cBhvr>
                                    </p:animEffect>
                                    <p:anim calcmode="lin" valueType="num">
                                      <p:cBhvr>
                                        <p:cTn id="17" dur="1000" fill="hold"/>
                                        <p:tgtEl>
                                          <p:spTgt spid="145416">
                                            <p:bg/>
                                          </p:spTgt>
                                        </p:tgtEl>
                                        <p:attrNameLst>
                                          <p:attrName>ppt_x</p:attrName>
                                        </p:attrNameLst>
                                      </p:cBhvr>
                                      <p:tavLst>
                                        <p:tav tm="0">
                                          <p:val>
                                            <p:strVal val="#ppt_x"/>
                                          </p:val>
                                        </p:tav>
                                        <p:tav tm="100000">
                                          <p:val>
                                            <p:strVal val="#ppt_x"/>
                                          </p:val>
                                        </p:tav>
                                      </p:tavLst>
                                    </p:anim>
                                    <p:anim calcmode="lin" valueType="num">
                                      <p:cBhvr>
                                        <p:cTn id="18" dur="1000" fill="hold"/>
                                        <p:tgtEl>
                                          <p:spTgt spid="145416">
                                            <p:bg/>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P spid="145416"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r>
              <a:rPr lang="ru-RU" sz="4000"/>
              <a:t>Военачальники французской армии</a:t>
            </a:r>
          </a:p>
        </p:txBody>
      </p:sp>
      <p:pic>
        <p:nvPicPr>
          <p:cNvPr id="144391" name="Picture 7" descr="Бернадотт"/>
          <p:cNvPicPr>
            <a:picLocks noChangeAspect="1" noChangeArrowheads="1"/>
          </p:cNvPicPr>
          <p:nvPr>
            <p:ph sz="half" idx="1"/>
          </p:nvPr>
        </p:nvPicPr>
        <p:blipFill>
          <a:blip r:embed="rId3" cstate="print"/>
          <a:srcRect/>
          <a:stretch>
            <a:fillRect/>
          </a:stretch>
        </p:blipFill>
        <p:spPr>
          <a:xfrm>
            <a:off x="1979613" y="4149725"/>
            <a:ext cx="1679575" cy="2087563"/>
          </a:xfrm>
          <a:noFill/>
          <a:ln/>
        </p:spPr>
      </p:pic>
      <p:sp>
        <p:nvSpPr>
          <p:cNvPr id="144393" name="Text Box 9"/>
          <p:cNvSpPr txBox="1">
            <a:spLocks noChangeArrowheads="1"/>
          </p:cNvSpPr>
          <p:nvPr/>
        </p:nvSpPr>
        <p:spPr bwMode="auto">
          <a:xfrm>
            <a:off x="1692275" y="6308725"/>
            <a:ext cx="2089150" cy="366713"/>
          </a:xfrm>
          <a:prstGeom prst="rect">
            <a:avLst/>
          </a:prstGeom>
          <a:noFill/>
          <a:ln w="9525">
            <a:noFill/>
            <a:miter lim="800000"/>
            <a:headEnd/>
            <a:tailEnd/>
          </a:ln>
          <a:effectLst/>
        </p:spPr>
        <p:txBody>
          <a:bodyPr>
            <a:spAutoFit/>
          </a:bodyPr>
          <a:lstStyle/>
          <a:p>
            <a:pPr algn="ctr">
              <a:spcBef>
                <a:spcPct val="50000"/>
              </a:spcBef>
            </a:pPr>
            <a:r>
              <a:rPr lang="ru-RU"/>
              <a:t>Ж.-Б. Бернадотт</a:t>
            </a:r>
          </a:p>
        </p:txBody>
      </p:sp>
      <p:pic>
        <p:nvPicPr>
          <p:cNvPr id="144394" name="Picture 10" descr="Бертье"/>
          <p:cNvPicPr>
            <a:picLocks noChangeAspect="1" noChangeArrowheads="1"/>
          </p:cNvPicPr>
          <p:nvPr>
            <p:ph sz="half" idx="2"/>
          </p:nvPr>
        </p:nvPicPr>
        <p:blipFill>
          <a:blip r:embed="rId4" cstate="print"/>
          <a:srcRect/>
          <a:stretch>
            <a:fillRect/>
          </a:stretch>
        </p:blipFill>
        <p:spPr>
          <a:xfrm>
            <a:off x="7143750" y="1557338"/>
            <a:ext cx="1476375" cy="2087562"/>
          </a:xfrm>
          <a:noFill/>
          <a:ln/>
        </p:spPr>
      </p:pic>
      <p:sp>
        <p:nvSpPr>
          <p:cNvPr id="144396" name="Text Box 12"/>
          <p:cNvSpPr txBox="1">
            <a:spLocks noChangeArrowheads="1"/>
          </p:cNvSpPr>
          <p:nvPr/>
        </p:nvSpPr>
        <p:spPr bwMode="auto">
          <a:xfrm>
            <a:off x="6948488" y="3716338"/>
            <a:ext cx="1871662" cy="366712"/>
          </a:xfrm>
          <a:prstGeom prst="rect">
            <a:avLst/>
          </a:prstGeom>
          <a:noFill/>
          <a:ln w="9525">
            <a:noFill/>
            <a:miter lim="800000"/>
            <a:headEnd/>
            <a:tailEnd/>
          </a:ln>
          <a:effectLst/>
        </p:spPr>
        <p:txBody>
          <a:bodyPr>
            <a:spAutoFit/>
          </a:bodyPr>
          <a:lstStyle/>
          <a:p>
            <a:pPr algn="ctr">
              <a:spcBef>
                <a:spcPct val="50000"/>
              </a:spcBef>
            </a:pPr>
            <a:r>
              <a:rPr lang="ru-RU"/>
              <a:t>Л.-А. Бертье</a:t>
            </a:r>
          </a:p>
        </p:txBody>
      </p:sp>
      <p:pic>
        <p:nvPicPr>
          <p:cNvPr id="144397" name="Picture 13" descr="Даву"/>
          <p:cNvPicPr>
            <a:picLocks noChangeAspect="1" noChangeArrowheads="1"/>
          </p:cNvPicPr>
          <p:nvPr/>
        </p:nvPicPr>
        <p:blipFill>
          <a:blip r:embed="rId5" cstate="print"/>
          <a:srcRect/>
          <a:stretch>
            <a:fillRect/>
          </a:stretch>
        </p:blipFill>
        <p:spPr bwMode="auto">
          <a:xfrm>
            <a:off x="5364163" y="4149725"/>
            <a:ext cx="1684337" cy="2087563"/>
          </a:xfrm>
          <a:prstGeom prst="rect">
            <a:avLst/>
          </a:prstGeom>
          <a:noFill/>
        </p:spPr>
      </p:pic>
      <p:sp>
        <p:nvSpPr>
          <p:cNvPr id="144399" name="Text Box 15"/>
          <p:cNvSpPr txBox="1">
            <a:spLocks noChangeArrowheads="1"/>
          </p:cNvSpPr>
          <p:nvPr/>
        </p:nvSpPr>
        <p:spPr bwMode="auto">
          <a:xfrm>
            <a:off x="5292725" y="6308725"/>
            <a:ext cx="1944688" cy="366713"/>
          </a:xfrm>
          <a:prstGeom prst="rect">
            <a:avLst/>
          </a:prstGeom>
          <a:noFill/>
          <a:ln w="9525">
            <a:noFill/>
            <a:miter lim="800000"/>
            <a:headEnd/>
            <a:tailEnd/>
          </a:ln>
          <a:effectLst/>
        </p:spPr>
        <p:txBody>
          <a:bodyPr>
            <a:spAutoFit/>
          </a:bodyPr>
          <a:lstStyle/>
          <a:p>
            <a:pPr algn="ctr">
              <a:spcBef>
                <a:spcPct val="50000"/>
              </a:spcBef>
            </a:pPr>
            <a:r>
              <a:rPr lang="ru-RU"/>
              <a:t>Л.-Н. Даву</a:t>
            </a:r>
          </a:p>
        </p:txBody>
      </p:sp>
      <p:pic>
        <p:nvPicPr>
          <p:cNvPr id="144400" name="Picture 16" descr="Ланн"/>
          <p:cNvPicPr>
            <a:picLocks noChangeAspect="1" noChangeArrowheads="1"/>
          </p:cNvPicPr>
          <p:nvPr/>
        </p:nvPicPr>
        <p:blipFill>
          <a:blip r:embed="rId6" cstate="print"/>
          <a:srcRect/>
          <a:stretch>
            <a:fillRect/>
          </a:stretch>
        </p:blipFill>
        <p:spPr bwMode="auto">
          <a:xfrm>
            <a:off x="520700" y="1557338"/>
            <a:ext cx="1495425" cy="2087562"/>
          </a:xfrm>
          <a:prstGeom prst="rect">
            <a:avLst/>
          </a:prstGeom>
          <a:noFill/>
        </p:spPr>
      </p:pic>
      <p:sp>
        <p:nvSpPr>
          <p:cNvPr id="144401" name="Text Box 17"/>
          <p:cNvSpPr txBox="1">
            <a:spLocks noChangeArrowheads="1"/>
          </p:cNvSpPr>
          <p:nvPr/>
        </p:nvSpPr>
        <p:spPr bwMode="auto">
          <a:xfrm>
            <a:off x="468313" y="3716338"/>
            <a:ext cx="1655762" cy="366712"/>
          </a:xfrm>
          <a:prstGeom prst="rect">
            <a:avLst/>
          </a:prstGeom>
          <a:noFill/>
          <a:ln w="9525">
            <a:noFill/>
            <a:miter lim="800000"/>
            <a:headEnd/>
            <a:tailEnd/>
          </a:ln>
          <a:effectLst/>
        </p:spPr>
        <p:txBody>
          <a:bodyPr>
            <a:spAutoFit/>
          </a:bodyPr>
          <a:lstStyle/>
          <a:p>
            <a:pPr algn="ctr">
              <a:spcBef>
                <a:spcPct val="50000"/>
              </a:spcBef>
            </a:pPr>
            <a:r>
              <a:rPr lang="ru-RU"/>
              <a:t>Ж. Ланн</a:t>
            </a:r>
          </a:p>
        </p:txBody>
      </p:sp>
      <p:pic>
        <p:nvPicPr>
          <p:cNvPr id="144402" name="Picture 18" descr="Мюрат"/>
          <p:cNvPicPr>
            <a:picLocks noChangeAspect="1" noChangeArrowheads="1"/>
          </p:cNvPicPr>
          <p:nvPr/>
        </p:nvPicPr>
        <p:blipFill>
          <a:blip r:embed="rId7" cstate="print"/>
          <a:srcRect/>
          <a:stretch>
            <a:fillRect/>
          </a:stretch>
        </p:blipFill>
        <p:spPr bwMode="auto">
          <a:xfrm>
            <a:off x="3419475" y="1557338"/>
            <a:ext cx="2160588" cy="2132012"/>
          </a:xfrm>
          <a:prstGeom prst="rect">
            <a:avLst/>
          </a:prstGeom>
          <a:noFill/>
        </p:spPr>
      </p:pic>
      <p:sp>
        <p:nvSpPr>
          <p:cNvPr id="144403" name="Text Box 19"/>
          <p:cNvSpPr txBox="1">
            <a:spLocks noChangeArrowheads="1"/>
          </p:cNvSpPr>
          <p:nvPr/>
        </p:nvSpPr>
        <p:spPr bwMode="auto">
          <a:xfrm>
            <a:off x="3708400" y="3716338"/>
            <a:ext cx="1584325" cy="366712"/>
          </a:xfrm>
          <a:prstGeom prst="rect">
            <a:avLst/>
          </a:prstGeom>
          <a:noFill/>
          <a:ln w="9525">
            <a:noFill/>
            <a:miter lim="800000"/>
            <a:headEnd/>
            <a:tailEnd/>
          </a:ln>
          <a:effectLst/>
        </p:spPr>
        <p:txBody>
          <a:bodyPr>
            <a:spAutoFit/>
          </a:bodyPr>
          <a:lstStyle/>
          <a:p>
            <a:pPr algn="ctr">
              <a:spcBef>
                <a:spcPct val="50000"/>
              </a:spcBef>
            </a:pPr>
            <a:r>
              <a:rPr lang="ru-RU"/>
              <a:t>И. Мюрат</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fade">
                                      <p:cBhvr>
                                        <p:cTn id="7" dur="800" decel="100000"/>
                                        <p:tgtEl>
                                          <p:spTgt spid="144386"/>
                                        </p:tgtEl>
                                      </p:cBhvr>
                                    </p:animEffect>
                                    <p:anim calcmode="lin" valueType="num">
                                      <p:cBhvr>
                                        <p:cTn id="8" dur="800" decel="100000" fill="hold"/>
                                        <p:tgtEl>
                                          <p:spTgt spid="144386"/>
                                        </p:tgtEl>
                                        <p:attrNameLst>
                                          <p:attrName>style.rotation</p:attrName>
                                        </p:attrNameLst>
                                      </p:cBhvr>
                                      <p:tavLst>
                                        <p:tav tm="0">
                                          <p:val>
                                            <p:fltVal val="-90"/>
                                          </p:val>
                                        </p:tav>
                                        <p:tav tm="100000">
                                          <p:val>
                                            <p:fltVal val="0"/>
                                          </p:val>
                                        </p:tav>
                                      </p:tavLst>
                                    </p:anim>
                                    <p:anim calcmode="lin" valueType="num">
                                      <p:cBhvr>
                                        <p:cTn id="9" dur="800" decel="100000" fill="hold"/>
                                        <p:tgtEl>
                                          <p:spTgt spid="144386"/>
                                        </p:tgtEl>
                                        <p:attrNameLst>
                                          <p:attrName>ppt_x</p:attrName>
                                        </p:attrNameLst>
                                      </p:cBhvr>
                                      <p:tavLst>
                                        <p:tav tm="0">
                                          <p:val>
                                            <p:strVal val="#ppt_x+0.4"/>
                                          </p:val>
                                        </p:tav>
                                        <p:tav tm="100000">
                                          <p:val>
                                            <p:strVal val="#ppt_x-0.05"/>
                                          </p:val>
                                        </p:tav>
                                      </p:tavLst>
                                    </p:anim>
                                    <p:anim calcmode="lin" valueType="num">
                                      <p:cBhvr>
                                        <p:cTn id="10" dur="800" decel="100000" fill="hold"/>
                                        <p:tgtEl>
                                          <p:spTgt spid="1443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43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438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arsha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p:txBody>
          <a:bodyPr/>
          <a:lstStyle/>
          <a:p>
            <a:r>
              <a:rPr lang="ru-RU"/>
              <a:t>Император России </a:t>
            </a:r>
          </a:p>
        </p:txBody>
      </p:sp>
      <p:sp>
        <p:nvSpPr>
          <p:cNvPr id="147460" name="Text Box 4"/>
          <p:cNvSpPr txBox="1">
            <a:spLocks noChangeArrowheads="1"/>
          </p:cNvSpPr>
          <p:nvPr/>
        </p:nvSpPr>
        <p:spPr bwMode="auto">
          <a:xfrm>
            <a:off x="539750" y="5876925"/>
            <a:ext cx="3492500" cy="519113"/>
          </a:xfrm>
          <a:prstGeom prst="rect">
            <a:avLst/>
          </a:prstGeom>
          <a:noFill/>
          <a:ln w="9525">
            <a:noFill/>
            <a:miter lim="800000"/>
            <a:headEnd/>
            <a:tailEnd/>
          </a:ln>
          <a:effectLst/>
        </p:spPr>
        <p:txBody>
          <a:bodyPr>
            <a:spAutoFit/>
          </a:bodyPr>
          <a:lstStyle/>
          <a:p>
            <a:pPr algn="ctr">
              <a:spcBef>
                <a:spcPct val="50000"/>
              </a:spcBef>
            </a:pPr>
            <a:r>
              <a:rPr lang="ru-RU" sz="2800">
                <a:solidFill>
                  <a:schemeClr val="tx2"/>
                </a:solidFill>
              </a:rPr>
              <a:t>Александр </a:t>
            </a:r>
            <a:r>
              <a:rPr lang="en-US" sz="2800">
                <a:solidFill>
                  <a:schemeClr val="tx2"/>
                </a:solidFill>
              </a:rPr>
              <a:t>I</a:t>
            </a:r>
            <a:endParaRPr lang="ru-RU" sz="2800">
              <a:solidFill>
                <a:schemeClr val="tx2"/>
              </a:solidFill>
            </a:endParaRPr>
          </a:p>
        </p:txBody>
      </p:sp>
      <p:sp>
        <p:nvSpPr>
          <p:cNvPr id="147461" name="Text Box 5"/>
          <p:cNvSpPr txBox="1">
            <a:spLocks noChangeArrowheads="1"/>
          </p:cNvSpPr>
          <p:nvPr/>
        </p:nvSpPr>
        <p:spPr bwMode="auto">
          <a:xfrm>
            <a:off x="4572000" y="1412875"/>
            <a:ext cx="4572000" cy="4559300"/>
          </a:xfrm>
          <a:prstGeom prst="rect">
            <a:avLst/>
          </a:prstGeom>
          <a:noFill/>
          <a:ln w="9525">
            <a:noFill/>
            <a:miter lim="800000"/>
            <a:headEnd/>
            <a:tailEnd/>
          </a:ln>
          <a:effectLst/>
        </p:spPr>
        <p:txBody>
          <a:bodyPr>
            <a:spAutoFit/>
          </a:bodyPr>
          <a:lstStyle/>
          <a:p>
            <a:r>
              <a:rPr lang="ru-RU" sz="1400">
                <a:effectLst>
                  <a:outerShdw blurRad="38100" dist="38100" dir="2700000" algn="tl">
                    <a:srgbClr val="000000"/>
                  </a:outerShdw>
                </a:effectLst>
              </a:rPr>
              <a:t>ПРИКАЗ ПО РУССКОЙ АРМИИ. </a:t>
            </a:r>
            <a:r>
              <a:rPr lang="ru-RU" sz="1400" i="1">
                <a:effectLst>
                  <a:outerShdw blurRad="38100" dist="38100" dir="2700000" algn="tl">
                    <a:srgbClr val="000000"/>
                  </a:outerShdw>
                </a:effectLst>
              </a:rPr>
              <a:t>Вильно, 13 (25) июня 1812 г.</a:t>
            </a:r>
            <a:endParaRPr lang="ru-RU" sz="1400">
              <a:effectLst>
                <a:outerShdw blurRad="38100" dist="38100" dir="2700000" algn="tl">
                  <a:srgbClr val="000000"/>
                </a:outerShdw>
              </a:effectLst>
            </a:endParaRPr>
          </a:p>
          <a:p>
            <a:r>
              <a:rPr lang="ru-RU" sz="1400">
                <a:effectLst>
                  <a:outerShdw blurRad="38100" dist="38100" dir="2700000" algn="tl">
                    <a:srgbClr val="000000"/>
                  </a:outerShdw>
                </a:effectLst>
              </a:rPr>
              <a:t>«Из давнего времени примечали мы неприязненные против России поступки французского императора, но всегда кроткими и миролюбивыми способами надеялись отклонить оные. Наконец, видя беспрестанное возобновление явных оскорблений, при всем нашем желании сохранить тишину, принуждены мы были ополчиться и собрать войска наши… Французский император нападением на войска наши при Ковно открыл первый войну. И так, видя его никакими средствами непреклонного к миру, не остается нам ничего иного, как призвав на помощь свидетеля и защитника правды, Всемогущего Творца небес, поставить силы наши противу сил неприятельских. Не нужно мне напоминать вождям, полководцам и воинам нашим о их долге и храбрости. В них издревле течет громкая победами кровь славян. Воины! Вы защищаете веру, отечество, свободу. Я с вами. На начинающего Бог».  </a:t>
            </a:r>
          </a:p>
        </p:txBody>
      </p:sp>
      <p:pic>
        <p:nvPicPr>
          <p:cNvPr id="147462" name="Picture 6" descr="Александр"/>
          <p:cNvPicPr>
            <a:picLocks noChangeAspect="1" noChangeArrowheads="1"/>
          </p:cNvPicPr>
          <p:nvPr/>
        </p:nvPicPr>
        <p:blipFill>
          <a:blip r:embed="rId3"/>
          <a:srcRect/>
          <a:stretch>
            <a:fillRect/>
          </a:stretch>
        </p:blipFill>
        <p:spPr bwMode="auto">
          <a:xfrm>
            <a:off x="755650" y="1412875"/>
            <a:ext cx="3117850" cy="446405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fade">
                                      <p:cBhvr>
                                        <p:cTn id="7" dur="800" decel="100000"/>
                                        <p:tgtEl>
                                          <p:spTgt spid="147458"/>
                                        </p:tgtEl>
                                      </p:cBhvr>
                                    </p:animEffect>
                                    <p:anim calcmode="lin" valueType="num">
                                      <p:cBhvr>
                                        <p:cTn id="8" dur="800" decel="100000" fill="hold"/>
                                        <p:tgtEl>
                                          <p:spTgt spid="147458"/>
                                        </p:tgtEl>
                                        <p:attrNameLst>
                                          <p:attrName>style.rotation</p:attrName>
                                        </p:attrNameLst>
                                      </p:cBhvr>
                                      <p:tavLst>
                                        <p:tav tm="0">
                                          <p:val>
                                            <p:fltVal val="-90"/>
                                          </p:val>
                                        </p:tav>
                                        <p:tav tm="100000">
                                          <p:val>
                                            <p:fltVal val="0"/>
                                          </p:val>
                                        </p:tav>
                                      </p:tavLst>
                                    </p:anim>
                                    <p:anim calcmode="lin" valueType="num">
                                      <p:cBhvr>
                                        <p:cTn id="9" dur="800" decel="100000" fill="hold"/>
                                        <p:tgtEl>
                                          <p:spTgt spid="147458"/>
                                        </p:tgtEl>
                                        <p:attrNameLst>
                                          <p:attrName>ppt_x</p:attrName>
                                        </p:attrNameLst>
                                      </p:cBhvr>
                                      <p:tavLst>
                                        <p:tav tm="0">
                                          <p:val>
                                            <p:strVal val="#ppt_x+0.4"/>
                                          </p:val>
                                        </p:tav>
                                        <p:tav tm="100000">
                                          <p:val>
                                            <p:strVal val="#ppt_x-0.05"/>
                                          </p:val>
                                        </p:tav>
                                      </p:tavLst>
                                    </p:anim>
                                    <p:anim calcmode="lin" valueType="num">
                                      <p:cBhvr>
                                        <p:cTn id="10" dur="800" decel="100000" fill="hold"/>
                                        <p:tgtEl>
                                          <p:spTgt spid="14745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745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745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lexand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Rot="1" noChangeArrowheads="1"/>
          </p:cNvSpPr>
          <p:nvPr>
            <p:ph type="title"/>
          </p:nvPr>
        </p:nvSpPr>
        <p:spPr/>
        <p:txBody>
          <a:bodyPr/>
          <a:lstStyle/>
          <a:p>
            <a:r>
              <a:rPr lang="ru-RU"/>
              <a:t>Военачальники русской армии </a:t>
            </a:r>
          </a:p>
        </p:txBody>
      </p:sp>
      <p:pic>
        <p:nvPicPr>
          <p:cNvPr id="148484" name="Picture 4" descr="Кутузовцв"/>
          <p:cNvPicPr>
            <a:picLocks noChangeAspect="1" noChangeArrowheads="1"/>
          </p:cNvPicPr>
          <p:nvPr/>
        </p:nvPicPr>
        <p:blipFill>
          <a:blip r:embed="rId3" cstate="print"/>
          <a:srcRect/>
          <a:stretch>
            <a:fillRect/>
          </a:stretch>
        </p:blipFill>
        <p:spPr bwMode="auto">
          <a:xfrm>
            <a:off x="1619250" y="1125538"/>
            <a:ext cx="2300288" cy="2447925"/>
          </a:xfrm>
          <a:prstGeom prst="rect">
            <a:avLst/>
          </a:prstGeom>
          <a:noFill/>
        </p:spPr>
      </p:pic>
      <p:sp>
        <p:nvSpPr>
          <p:cNvPr id="148485" name="Text Box 5"/>
          <p:cNvSpPr txBox="1">
            <a:spLocks noChangeArrowheads="1"/>
          </p:cNvSpPr>
          <p:nvPr/>
        </p:nvSpPr>
        <p:spPr bwMode="auto">
          <a:xfrm>
            <a:off x="1692275" y="3573463"/>
            <a:ext cx="2232025" cy="641350"/>
          </a:xfrm>
          <a:prstGeom prst="rect">
            <a:avLst/>
          </a:prstGeom>
          <a:noFill/>
          <a:ln w="9525">
            <a:noFill/>
            <a:miter lim="800000"/>
            <a:headEnd/>
            <a:tailEnd/>
          </a:ln>
          <a:effectLst/>
        </p:spPr>
        <p:txBody>
          <a:bodyPr>
            <a:spAutoFit/>
          </a:bodyPr>
          <a:lstStyle/>
          <a:p>
            <a:pPr algn="ctr">
              <a:spcBef>
                <a:spcPct val="50000"/>
              </a:spcBef>
            </a:pPr>
            <a:r>
              <a:rPr lang="ru-RU"/>
              <a:t>М. И. Голенищев-Кутузов</a:t>
            </a:r>
          </a:p>
        </p:txBody>
      </p:sp>
      <p:pic>
        <p:nvPicPr>
          <p:cNvPr id="148486" name="Picture 6" descr="Багратион"/>
          <p:cNvPicPr>
            <a:picLocks noChangeAspect="1" noChangeArrowheads="1"/>
          </p:cNvPicPr>
          <p:nvPr/>
        </p:nvPicPr>
        <p:blipFill>
          <a:blip r:embed="rId4"/>
          <a:srcRect/>
          <a:stretch>
            <a:fillRect/>
          </a:stretch>
        </p:blipFill>
        <p:spPr bwMode="auto">
          <a:xfrm>
            <a:off x="5435600" y="4221163"/>
            <a:ext cx="1708150" cy="2303462"/>
          </a:xfrm>
          <a:prstGeom prst="rect">
            <a:avLst/>
          </a:prstGeom>
          <a:noFill/>
        </p:spPr>
      </p:pic>
      <p:pic>
        <p:nvPicPr>
          <p:cNvPr id="148487" name="Picture 7" descr="Барклай"/>
          <p:cNvPicPr>
            <a:picLocks noChangeAspect="1" noChangeArrowheads="1"/>
          </p:cNvPicPr>
          <p:nvPr/>
        </p:nvPicPr>
        <p:blipFill>
          <a:blip r:embed="rId5"/>
          <a:srcRect/>
          <a:stretch>
            <a:fillRect/>
          </a:stretch>
        </p:blipFill>
        <p:spPr bwMode="auto">
          <a:xfrm>
            <a:off x="5292725" y="1125538"/>
            <a:ext cx="1930400" cy="2447925"/>
          </a:xfrm>
          <a:prstGeom prst="rect">
            <a:avLst/>
          </a:prstGeom>
          <a:noFill/>
        </p:spPr>
      </p:pic>
      <p:sp>
        <p:nvSpPr>
          <p:cNvPr id="148488" name="Text Box 8"/>
          <p:cNvSpPr txBox="1">
            <a:spLocks noChangeArrowheads="1"/>
          </p:cNvSpPr>
          <p:nvPr/>
        </p:nvSpPr>
        <p:spPr bwMode="auto">
          <a:xfrm>
            <a:off x="5219700" y="3573463"/>
            <a:ext cx="2087563" cy="641350"/>
          </a:xfrm>
          <a:prstGeom prst="rect">
            <a:avLst/>
          </a:prstGeom>
          <a:noFill/>
          <a:ln w="9525">
            <a:noFill/>
            <a:miter lim="800000"/>
            <a:headEnd/>
            <a:tailEnd/>
          </a:ln>
          <a:effectLst/>
        </p:spPr>
        <p:txBody>
          <a:bodyPr>
            <a:spAutoFit/>
          </a:bodyPr>
          <a:lstStyle/>
          <a:p>
            <a:pPr algn="ctr">
              <a:spcBef>
                <a:spcPct val="50000"/>
              </a:spcBef>
            </a:pPr>
            <a:r>
              <a:rPr lang="ru-RU"/>
              <a:t>М. Б. Барклай де Толли</a:t>
            </a:r>
          </a:p>
        </p:txBody>
      </p:sp>
      <p:sp>
        <p:nvSpPr>
          <p:cNvPr id="148489" name="Text Box 9"/>
          <p:cNvSpPr txBox="1">
            <a:spLocks noChangeArrowheads="1"/>
          </p:cNvSpPr>
          <p:nvPr/>
        </p:nvSpPr>
        <p:spPr bwMode="auto">
          <a:xfrm>
            <a:off x="5364163" y="6491288"/>
            <a:ext cx="1873250" cy="366712"/>
          </a:xfrm>
          <a:prstGeom prst="rect">
            <a:avLst/>
          </a:prstGeom>
          <a:noFill/>
          <a:ln w="9525">
            <a:noFill/>
            <a:miter lim="800000"/>
            <a:headEnd/>
            <a:tailEnd/>
          </a:ln>
          <a:effectLst/>
        </p:spPr>
        <p:txBody>
          <a:bodyPr>
            <a:spAutoFit/>
          </a:bodyPr>
          <a:lstStyle/>
          <a:p>
            <a:pPr algn="ctr">
              <a:spcBef>
                <a:spcPct val="50000"/>
              </a:spcBef>
            </a:pPr>
            <a:r>
              <a:rPr lang="ru-RU"/>
              <a:t>П. И. Багратион</a:t>
            </a:r>
          </a:p>
        </p:txBody>
      </p:sp>
      <p:pic>
        <p:nvPicPr>
          <p:cNvPr id="148490" name="Picture 10" descr="Тормасов"/>
          <p:cNvPicPr>
            <a:picLocks noChangeAspect="1" noChangeArrowheads="1"/>
          </p:cNvPicPr>
          <p:nvPr/>
        </p:nvPicPr>
        <p:blipFill>
          <a:blip r:embed="rId6"/>
          <a:srcRect/>
          <a:stretch>
            <a:fillRect/>
          </a:stretch>
        </p:blipFill>
        <p:spPr bwMode="auto">
          <a:xfrm>
            <a:off x="1835150" y="4221163"/>
            <a:ext cx="2001838" cy="2276475"/>
          </a:xfrm>
          <a:prstGeom prst="rect">
            <a:avLst/>
          </a:prstGeom>
          <a:noFill/>
        </p:spPr>
      </p:pic>
      <p:sp>
        <p:nvSpPr>
          <p:cNvPr id="148491" name="Text Box 11"/>
          <p:cNvSpPr txBox="1">
            <a:spLocks noChangeArrowheads="1"/>
          </p:cNvSpPr>
          <p:nvPr/>
        </p:nvSpPr>
        <p:spPr bwMode="auto">
          <a:xfrm>
            <a:off x="1835150" y="6491288"/>
            <a:ext cx="1944688" cy="366712"/>
          </a:xfrm>
          <a:prstGeom prst="rect">
            <a:avLst/>
          </a:prstGeom>
          <a:noFill/>
          <a:ln w="9525">
            <a:noFill/>
            <a:miter lim="800000"/>
            <a:headEnd/>
            <a:tailEnd/>
          </a:ln>
          <a:effectLst/>
        </p:spPr>
        <p:txBody>
          <a:bodyPr>
            <a:spAutoFit/>
          </a:bodyPr>
          <a:lstStyle/>
          <a:p>
            <a:pPr algn="ctr">
              <a:spcBef>
                <a:spcPct val="50000"/>
              </a:spcBef>
            </a:pPr>
            <a:r>
              <a:rPr lang="ru-RU"/>
              <a:t>А. П. Тормасов</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fade">
                                      <p:cBhvr>
                                        <p:cTn id="7" dur="800" decel="100000"/>
                                        <p:tgtEl>
                                          <p:spTgt spid="148482"/>
                                        </p:tgtEl>
                                      </p:cBhvr>
                                    </p:animEffect>
                                    <p:anim calcmode="lin" valueType="num">
                                      <p:cBhvr>
                                        <p:cTn id="8" dur="800" decel="100000" fill="hold"/>
                                        <p:tgtEl>
                                          <p:spTgt spid="148482"/>
                                        </p:tgtEl>
                                        <p:attrNameLst>
                                          <p:attrName>style.rotation</p:attrName>
                                        </p:attrNameLst>
                                      </p:cBhvr>
                                      <p:tavLst>
                                        <p:tav tm="0">
                                          <p:val>
                                            <p:fltVal val="-90"/>
                                          </p:val>
                                        </p:tav>
                                        <p:tav tm="100000">
                                          <p:val>
                                            <p:fltVal val="0"/>
                                          </p:val>
                                        </p:tav>
                                      </p:tavLst>
                                    </p:anim>
                                    <p:anim calcmode="lin" valueType="num">
                                      <p:cBhvr>
                                        <p:cTn id="9" dur="800" decel="100000" fill="hold"/>
                                        <p:tgtEl>
                                          <p:spTgt spid="148482"/>
                                        </p:tgtEl>
                                        <p:attrNameLst>
                                          <p:attrName>ppt_x</p:attrName>
                                        </p:attrNameLst>
                                      </p:cBhvr>
                                      <p:tavLst>
                                        <p:tav tm="0">
                                          <p:val>
                                            <p:strVal val="#ppt_x+0.4"/>
                                          </p:val>
                                        </p:tav>
                                        <p:tav tm="100000">
                                          <p:val>
                                            <p:strVal val="#ppt_x-0.05"/>
                                          </p:val>
                                        </p:tav>
                                      </p:tavLst>
                                    </p:anim>
                                    <p:anim calcmode="lin" valueType="num">
                                      <p:cBhvr>
                                        <p:cTn id="10" dur="800" decel="100000" fill="hold"/>
                                        <p:tgtEl>
                                          <p:spTgt spid="1484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84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848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Gener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2" name="Rectangle 4"/>
          <p:cNvSpPr>
            <a:spLocks noGrp="1" noRot="1" noChangeArrowheads="1"/>
          </p:cNvSpPr>
          <p:nvPr>
            <p:ph type="title"/>
          </p:nvPr>
        </p:nvSpPr>
        <p:spPr/>
        <p:txBody>
          <a:bodyPr/>
          <a:lstStyle/>
          <a:p>
            <a:r>
              <a:rPr lang="ru-RU"/>
              <a:t>Начальный период войны </a:t>
            </a:r>
          </a:p>
        </p:txBody>
      </p:sp>
      <p:sp>
        <p:nvSpPr>
          <p:cNvPr id="99333" name="Rectangle 5"/>
          <p:cNvSpPr>
            <a:spLocks noGrp="1" noRot="1" noChangeArrowheads="1"/>
          </p:cNvSpPr>
          <p:nvPr>
            <p:ph type="body" idx="1"/>
          </p:nvPr>
        </p:nvSpPr>
        <p:spPr>
          <a:xfrm>
            <a:off x="0" y="1412875"/>
            <a:ext cx="9144000" cy="5257800"/>
          </a:xfrm>
        </p:spPr>
        <p:txBody>
          <a:bodyPr/>
          <a:lstStyle/>
          <a:p>
            <a:pPr>
              <a:lnSpc>
                <a:spcPct val="80000"/>
              </a:lnSpc>
            </a:pPr>
            <a:r>
              <a:rPr lang="ru-RU" sz="1800"/>
              <a:t>Суровая реальность военной действительности была такова, что русские армии не могли поодиночке противостоять войскам Наполеона. Ведя упорные арьергардные бои с врагом, русские быстро отступали. Ближайшей целью стало соединение войск Барклая и Багратиона. Соединиться удалось только у Смоленска к 22 июля 1812 года. Командование взял на себя М. Б. Барклай де Толли. </a:t>
            </a:r>
          </a:p>
          <a:p>
            <a:pPr>
              <a:lnSpc>
                <a:spcPct val="80000"/>
              </a:lnSpc>
            </a:pPr>
            <a:r>
              <a:rPr lang="ru-RU" sz="1800"/>
              <a:t>В ответ Наполеон после кратковременного отдыха под Витебском переправил свои основные силы через Днепр и совершил успешный маневр от Красного на Смоленск, но русские, хоть и с трудом, успели парировать наполеоновский удар и даже дали трехдневный бой за этот древний город. Оставление значительной территории и непопулярная отступательная тактика Барклая вызвали неудовольствие против него в высших кругах генералитета и общества. Александр I был вынужден 8 августа назначить единым главнокомандующим М. И. Кутузова.</a:t>
            </a:r>
          </a:p>
          <a:p>
            <a:pPr>
              <a:lnSpc>
                <a:spcPct val="80000"/>
              </a:lnSpc>
            </a:pPr>
            <a:r>
              <a:rPr lang="ru-RU" sz="1800"/>
              <a:t>После срыва первоначального плана Наполеон по свидетельству мемуаристов неоднократно испытывал колебания относительно целесообразности дальнейшего преследования русских армий. Но политическая необходимость решительно закончить дела в России за одну кампанию, логика событий и надежда вот-вот догнать русских заставляла его идти вперед. И после Смоленска он продолжил движение на Москву. </a:t>
            </a:r>
          </a:p>
          <a:p>
            <a:pPr>
              <a:lnSpc>
                <a:spcPct val="80000"/>
              </a:lnSpc>
            </a:pPr>
            <a:r>
              <a:rPr lang="ru-RU" sz="1800"/>
              <a:t>26 августа 1812 года состоялось решающее генеральное сражение Отечественной войны под селом Бородино в 120 км от Москвы.</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fade">
                                      <p:cBhvr>
                                        <p:cTn id="7" dur="800" decel="100000"/>
                                        <p:tgtEl>
                                          <p:spTgt spid="99332"/>
                                        </p:tgtEl>
                                      </p:cBhvr>
                                    </p:animEffect>
                                    <p:anim calcmode="lin" valueType="num">
                                      <p:cBhvr>
                                        <p:cTn id="8" dur="800" decel="100000" fill="hold"/>
                                        <p:tgtEl>
                                          <p:spTgt spid="99332"/>
                                        </p:tgtEl>
                                        <p:attrNameLst>
                                          <p:attrName>style.rotation</p:attrName>
                                        </p:attrNameLst>
                                      </p:cBhvr>
                                      <p:tavLst>
                                        <p:tav tm="0">
                                          <p:val>
                                            <p:fltVal val="-90"/>
                                          </p:val>
                                        </p:tav>
                                        <p:tav tm="100000">
                                          <p:val>
                                            <p:fltVal val="0"/>
                                          </p:val>
                                        </p:tav>
                                      </p:tavLst>
                                    </p:anim>
                                    <p:anim calcmode="lin" valueType="num">
                                      <p:cBhvr>
                                        <p:cTn id="9" dur="800" decel="100000" fill="hold"/>
                                        <p:tgtEl>
                                          <p:spTgt spid="99332"/>
                                        </p:tgtEl>
                                        <p:attrNameLst>
                                          <p:attrName>ppt_x</p:attrName>
                                        </p:attrNameLst>
                                      </p:cBhvr>
                                      <p:tavLst>
                                        <p:tav tm="0">
                                          <p:val>
                                            <p:strVal val="#ppt_x+0.4"/>
                                          </p:val>
                                        </p:tav>
                                        <p:tav tm="100000">
                                          <p:val>
                                            <p:strVal val="#ppt_x-0.05"/>
                                          </p:val>
                                        </p:tav>
                                      </p:tavLst>
                                    </p:anim>
                                    <p:anim calcmode="lin" valueType="num">
                                      <p:cBhvr>
                                        <p:cTn id="10" dur="800" decel="100000" fill="hold"/>
                                        <p:tgtEl>
                                          <p:spTgt spid="993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93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933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nachPer.wav"/>
                                        </p:tgtEl>
                                      </p:cMediaNode>
                                    </p:audio>
                                  </p:sub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99333">
                                            <p:txEl>
                                              <p:pRg st="0" end="0"/>
                                            </p:txEl>
                                          </p:spTgt>
                                        </p:tgtEl>
                                        <p:attrNameLst>
                                          <p:attrName>style.visibility</p:attrName>
                                        </p:attrNameLst>
                                      </p:cBhvr>
                                      <p:to>
                                        <p:strVal val="visible"/>
                                      </p:to>
                                    </p:set>
                                    <p:animEffect transition="in" filter="fade">
                                      <p:cBhvr>
                                        <p:cTn id="16" dur="1000"/>
                                        <p:tgtEl>
                                          <p:spTgt spid="99333">
                                            <p:txEl>
                                              <p:pRg st="0" end="0"/>
                                            </p:txEl>
                                          </p:spTgt>
                                        </p:tgtEl>
                                      </p:cBhvr>
                                    </p:animEffect>
                                    <p:anim calcmode="lin" valueType="num">
                                      <p:cBhvr>
                                        <p:cTn id="17" dur="1000" fill="hold"/>
                                        <p:tgtEl>
                                          <p:spTgt spid="9933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933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99333">
                                            <p:txEl>
                                              <p:pRg st="1" end="1"/>
                                            </p:txEl>
                                          </p:spTgt>
                                        </p:tgtEl>
                                        <p:attrNameLst>
                                          <p:attrName>style.visibility</p:attrName>
                                        </p:attrNameLst>
                                      </p:cBhvr>
                                      <p:to>
                                        <p:strVal val="visible"/>
                                      </p:to>
                                    </p:set>
                                    <p:animEffect transition="in" filter="fade">
                                      <p:cBhvr>
                                        <p:cTn id="22" dur="1000"/>
                                        <p:tgtEl>
                                          <p:spTgt spid="99333">
                                            <p:txEl>
                                              <p:pRg st="1" end="1"/>
                                            </p:txEl>
                                          </p:spTgt>
                                        </p:tgtEl>
                                      </p:cBhvr>
                                    </p:animEffect>
                                    <p:anim calcmode="lin" valueType="num">
                                      <p:cBhvr>
                                        <p:cTn id="23" dur="1000" fill="hold"/>
                                        <p:tgtEl>
                                          <p:spTgt spid="9933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99333">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99333">
                                            <p:txEl>
                                              <p:pRg st="2" end="2"/>
                                            </p:txEl>
                                          </p:spTgt>
                                        </p:tgtEl>
                                        <p:attrNameLst>
                                          <p:attrName>style.visibility</p:attrName>
                                        </p:attrNameLst>
                                      </p:cBhvr>
                                      <p:to>
                                        <p:strVal val="visible"/>
                                      </p:to>
                                    </p:set>
                                    <p:animEffect transition="in" filter="fade">
                                      <p:cBhvr>
                                        <p:cTn id="28" dur="1000"/>
                                        <p:tgtEl>
                                          <p:spTgt spid="99333">
                                            <p:txEl>
                                              <p:pRg st="2" end="2"/>
                                            </p:txEl>
                                          </p:spTgt>
                                        </p:tgtEl>
                                      </p:cBhvr>
                                    </p:animEffect>
                                    <p:anim calcmode="lin" valueType="num">
                                      <p:cBhvr>
                                        <p:cTn id="29" dur="1000" fill="hold"/>
                                        <p:tgtEl>
                                          <p:spTgt spid="9933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933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7" presetClass="entr" presetSubtype="0" fill="hold" grpId="0" nodeType="afterEffect">
                                  <p:stCondLst>
                                    <p:cond delay="0"/>
                                  </p:stCondLst>
                                  <p:childTnLst>
                                    <p:set>
                                      <p:cBhvr>
                                        <p:cTn id="33" dur="1" fill="hold">
                                          <p:stCondLst>
                                            <p:cond delay="0"/>
                                          </p:stCondLst>
                                        </p:cTn>
                                        <p:tgtEl>
                                          <p:spTgt spid="99333">
                                            <p:txEl>
                                              <p:pRg st="3" end="3"/>
                                            </p:txEl>
                                          </p:spTgt>
                                        </p:tgtEl>
                                        <p:attrNameLst>
                                          <p:attrName>style.visibility</p:attrName>
                                        </p:attrNameLst>
                                      </p:cBhvr>
                                      <p:to>
                                        <p:strVal val="visible"/>
                                      </p:to>
                                    </p:set>
                                    <p:animEffect transition="in" filter="fade">
                                      <p:cBhvr>
                                        <p:cTn id="34" dur="1000"/>
                                        <p:tgtEl>
                                          <p:spTgt spid="99333">
                                            <p:txEl>
                                              <p:pRg st="3" end="3"/>
                                            </p:txEl>
                                          </p:spTgt>
                                        </p:tgtEl>
                                      </p:cBhvr>
                                    </p:animEffect>
                                    <p:anim calcmode="lin" valueType="num">
                                      <p:cBhvr>
                                        <p:cTn id="35" dur="1000" fill="hold"/>
                                        <p:tgtEl>
                                          <p:spTgt spid="9933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9933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99333" grpId="0" build="p"/>
    </p:bldLst>
  </p:timing>
</p:sld>
</file>

<file path=ppt/theme/theme1.xml><?xml version="1.0" encoding="utf-8"?>
<a:theme xmlns:a="http://schemas.openxmlformats.org/drawingml/2006/main" name="Граница">
  <a:themeElements>
    <a:clrScheme name="Граница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Границ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Граница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Граница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Граница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Граница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Граница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Граница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Граница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Граница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Граница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оревнование">
  <a:themeElements>
    <a:clrScheme name="Соревнование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Соревнова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оревнование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Соревнование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Соревнование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Соревнование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Соревнование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Соревнование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Соревнование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Соревнование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Compass</Template>
  <TotalTime>718</TotalTime>
  <Words>1990</Words>
  <Application>Microsoft Office PowerPoint</Application>
  <PresentationFormat>Экран (4:3)</PresentationFormat>
  <Paragraphs>72</Paragraphs>
  <Slides>19</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2</vt:i4>
      </vt:variant>
      <vt:variant>
        <vt:lpstr>Внедренные серверы OLE</vt:lpstr>
      </vt:variant>
      <vt:variant>
        <vt:i4>1</vt:i4>
      </vt:variant>
      <vt:variant>
        <vt:lpstr>Заголовки слайдов</vt:lpstr>
      </vt:variant>
      <vt:variant>
        <vt:i4>19</vt:i4>
      </vt:variant>
    </vt:vector>
  </HeadingPairs>
  <TitlesOfParts>
    <vt:vector size="27" baseType="lpstr">
      <vt:lpstr>Arial</vt:lpstr>
      <vt:lpstr>Tahoma</vt:lpstr>
      <vt:lpstr>Times New Roman</vt:lpstr>
      <vt:lpstr>Wingdings</vt:lpstr>
      <vt:lpstr>Verdana</vt:lpstr>
      <vt:lpstr>Граница</vt:lpstr>
      <vt:lpstr>Соревнование</vt:lpstr>
      <vt:lpstr>Фотография Microsoft Photo Editor 3.0</vt:lpstr>
      <vt:lpstr>Отечественная война 1812 года </vt:lpstr>
      <vt:lpstr>Слайд 2</vt:lpstr>
      <vt:lpstr>Причины войны</vt:lpstr>
      <vt:lpstr>Вторжение в Россию наполеоновских войск </vt:lpstr>
      <vt:lpstr>Император Франции </vt:lpstr>
      <vt:lpstr>Военачальники французской армии</vt:lpstr>
      <vt:lpstr>Император России </vt:lpstr>
      <vt:lpstr>Военачальники русской армии </vt:lpstr>
      <vt:lpstr>Начальный период войны </vt:lpstr>
      <vt:lpstr>Бородинское сражение </vt:lpstr>
      <vt:lpstr>ИЗ ДОНЕСЕНИЯ М. И. КУТУЗОВА АЛЕКСАНДРУ I  О СРАЖЕНИИ ПРИ БОРОДИНО от 27 августа 1812 г.</vt:lpstr>
      <vt:lpstr>Совет в Филях</vt:lpstr>
      <vt:lpstr>Пожар в Москве </vt:lpstr>
      <vt:lpstr>Партизанская война </vt:lpstr>
      <vt:lpstr>Изгнание армии Наполеона из России </vt:lpstr>
      <vt:lpstr>Катастрофа наполеоновской армии на Березине </vt:lpstr>
      <vt:lpstr>Историческое значение победы в Отечественной войне 1812г.</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Отечественная война 1812</dc:title>
  <dc:creator>Сусанин В. С., Мерзляков П. В.</dc:creator>
  <cp:lastModifiedBy>Lancer</cp:lastModifiedBy>
  <cp:revision>97</cp:revision>
  <dcterms:created xsi:type="dcterms:W3CDTF">2005-01-23T07:57:59Z</dcterms:created>
  <dcterms:modified xsi:type="dcterms:W3CDTF">2011-12-25T16:13:22Z</dcterms:modified>
</cp:coreProperties>
</file>