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9" r:id="rId12"/>
    <p:sldId id="270" r:id="rId13"/>
    <p:sldId id="271" r:id="rId14"/>
    <p:sldId id="280" r:id="rId15"/>
    <p:sldId id="277" r:id="rId16"/>
    <p:sldId id="274" r:id="rId17"/>
    <p:sldId id="268" r:id="rId18"/>
    <p:sldId id="279" r:id="rId19"/>
    <p:sldId id="281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endParaRPr lang="ru-RU"/>
          </a:p>
        </p:txBody>
      </p:sp>
      <p:sp>
        <p:nvSpPr>
          <p:cNvPr id="563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fld id="{D18D932A-56CE-450E-9094-854118135B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D7350-62B8-4AA5-AB52-E1301245A37B}" type="slidenum">
              <a:rPr lang="ru-RU"/>
              <a:pPr/>
              <a:t>1</a:t>
            </a:fld>
            <a:endParaRPr lang="ru-RU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16E09-6157-45C8-B96A-E558BB463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4F4D-D909-4A05-85A5-4EB16FAB8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E98B-4D1F-4002-944C-F606B96F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37E61A-F3C3-4A8C-87F4-AABC4F71D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170F3-8AB1-4027-82C7-B07396C3A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6EB82-C82D-4CC4-953B-07FABE31E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4A1B3-7FF2-4CE0-B32E-DC22042EE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7BF2-A74E-486A-A150-057CC91D4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A47B-BA9F-4D6C-AC01-8FFE8ED4B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5772B-3FDF-4460-BF2C-95D4DCDA49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F695E-E4DE-432E-A1EB-13CBACAE3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67E6CD-BB6F-4736-AC8C-62175E217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1474" y="4214818"/>
            <a:ext cx="4090988" cy="1257312"/>
          </a:xfrm>
        </p:spPr>
        <p:txBody>
          <a:bodyPr/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Выполнили 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ученики 7х классов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704322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Жизнь и творчество</a:t>
            </a:r>
          </a:p>
          <a:p>
            <a:pPr algn="ctr"/>
            <a:r>
              <a:rPr lang="ru-RU" sz="6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П.И.Чайковского</a:t>
            </a:r>
          </a:p>
        </p:txBody>
      </p:sp>
      <p:pic>
        <p:nvPicPr>
          <p:cNvPr id="2061" name="Picture 13" descr="C:\Users\Lancer\AppData\Local\Microsoft\Windows\Temporary Internet Files\Content.IE5\D1R75I72\MC90033147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2836859" cy="1964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МБОУ СОШ №192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6072206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Новосибирск 2012</a:t>
            </a:r>
            <a:endParaRPr lang="ru-RU" sz="2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8314"/>
            <a:ext cx="8229600" cy="4048140"/>
          </a:xfrm>
        </p:spPr>
        <p:txBody>
          <a:bodyPr/>
          <a:lstStyle/>
          <a:p>
            <a:pPr marL="0" indent="365125" algn="just">
              <a:buFontTx/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В Москве были сделаны первые шаги в сочинении музыки. Одобрения они не вызвали ни у критиков, ни у публики. Опера «Воевода», поставленная в 1869 году в Москве, успеха не имела; фантастическая опера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«Мандрагора» его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самого разочаровала, и дальше «Хора насекомых» для нее он не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продвинулся. Оперу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«Ундина» Чайковский закончил, но Дирекция императорских театров ее не одобрила, и композитор, крайне раздосадованный происходящим, уничтожил партитуру.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2385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Становление П. И. Чайковского</a:t>
            </a:r>
            <a:b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композитора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357554" y="1714520"/>
            <a:ext cx="5329246" cy="4572000"/>
          </a:xfrm>
        </p:spPr>
        <p:txBody>
          <a:bodyPr>
            <a:normAutofit fontScale="92500" lnSpcReduction="10000"/>
          </a:bodyPr>
          <a:lstStyle/>
          <a:p>
            <a:pPr marL="0" indent="365125" algn="just">
              <a:buFontTx/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Чайковский писал не только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оперы. Своей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мировой славой русский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балет никому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не обязан в большей степени, чем Чайковскому. Он стал первым композитором, который заставил зрителей не только смотреть, но и слушать балетный спектакль.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Он создал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3 балета: «Лебединое озеро», «Спящая красавица», «Щелкунчик». Балетная музыка, которую делали просто удобной для танца, у Чайковского поражает глубиной содержания и богатой эмоциональной окраской.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1305" y="1928826"/>
            <a:ext cx="2754811" cy="385762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2385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Становление П. И. Чайковского</a:t>
            </a:r>
            <a:b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композитора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814522" y="1524000"/>
            <a:ext cx="6186502" cy="4572000"/>
          </a:xfrm>
        </p:spPr>
        <p:txBody>
          <a:bodyPr>
            <a:normAutofit lnSpcReduction="10000"/>
          </a:bodyPr>
          <a:lstStyle/>
          <a:p>
            <a:pPr marL="0" indent="266700">
              <a:lnSpc>
                <a:spcPct val="90000"/>
              </a:lnSpc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В творчестве Чайковского представлены почти все музыкальные жанры: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Оперы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Балеты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Концерты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Симфонии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Романсы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Увертюры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Инструментальная музыка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Камерная музыка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Церковная музыка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3816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Музыкальные жанры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0072" y="1571612"/>
            <a:ext cx="8243894" cy="3944950"/>
          </a:xfrm>
        </p:spPr>
        <p:txBody>
          <a:bodyPr/>
          <a:lstStyle/>
          <a:p>
            <a:pPr marL="0" indent="441325" algn="just">
              <a:buFontTx/>
              <a:buNone/>
            </a:pP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Композитор отдавал предпочтение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опере и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симфонии.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Он написал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симфоний, среди них: «Зимние грезы», «Манфред», «Патетическая», увертюру-фантазию «Ромео и Джульетта», фантазию «Франческа да Римини», «Итальянское каприччио».Творческое наследие его огромно.</a:t>
            </a:r>
          </a:p>
          <a:p>
            <a:pPr marL="0" indent="441325" algn="just">
              <a:buFontTx/>
              <a:buNone/>
            </a:pPr>
            <a:r>
              <a:rPr lang="ru-RU" sz="2300" i="1" dirty="0">
                <a:latin typeface="Arial" pitchFamily="34" charset="0"/>
                <a:cs typeface="Arial" pitchFamily="34" charset="0"/>
              </a:rPr>
              <a:t>В 1878 году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Чайковский оставил 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консерваторию, чтобы свободно заниматься творчеством. Он был обеспечен пенсией, а произведения его издавались,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ставились, исполнялись</a:t>
            </a:r>
            <a:r>
              <a:rPr lang="ru-RU" sz="23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3816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Музыкальные жанры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34963" y="1411289"/>
            <a:ext cx="8380441" cy="5232421"/>
          </a:xfrm>
        </p:spPr>
        <p:txBody>
          <a:bodyPr/>
          <a:lstStyle/>
          <a:p>
            <a:pPr marL="0" indent="365125" algn="just"/>
            <a:r>
              <a:rPr lang="ru-RU" sz="2000" b="1" i="1" dirty="0">
                <a:latin typeface="Arial" pitchFamily="34" charset="0"/>
                <a:cs typeface="Arial" pitchFamily="34" charset="0"/>
              </a:rPr>
              <a:t>«Зимние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грезы»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– первая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симфония П.И.Чайковского проникнута русскими песенно-танцевальными интонациями. Она стала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исповедью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души композитора. В ней он выразил все наболевшее 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радовавшее, смятение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 искания, стремление к вечно прекрасному, возвышенному. В этой симфонии сложился ярко индивидуальный метод, характерный для всех последующих симфоний: образный строй, драматургическое мышление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способ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лирического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высказывания.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0" indent="365125" algn="just">
              <a:buFontTx/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В общении с представителями русского передового искусства и при постоянном живом интересе к народному творчеству сформировался реалистический музыкальный стиль.</a:t>
            </a:r>
          </a:p>
          <a:p>
            <a:pPr marL="0" indent="365125" algn="just">
              <a:buFontTx/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Некоторые произведения содержат яркие зарисовки народного быта, живо передают народный юмор и веселье.</a:t>
            </a:r>
          </a:p>
          <a:p>
            <a:pPr marL="0" indent="365125" algn="just"/>
            <a:r>
              <a:rPr lang="ru-RU" sz="2000" b="1" i="1" dirty="0">
                <a:latin typeface="Arial" pitchFamily="34" charset="0"/>
                <a:cs typeface="Arial" pitchFamily="34" charset="0"/>
              </a:rPr>
              <a:t>«Времена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года»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– цикл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фортепианных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пьес раскрывает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поэтические образы родной природы.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3816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Особенности музыкального языка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464579" cy="5286412"/>
          </a:xfrm>
        </p:spPr>
        <p:txBody>
          <a:bodyPr>
            <a:normAutofit/>
          </a:bodyPr>
          <a:lstStyle/>
          <a:p>
            <a:pPr marL="0" indent="365125" algn="just"/>
            <a:r>
              <a:rPr lang="ru-RU" sz="2000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Лебединое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озеро»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– новаторский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балет. Его музыка прекрасна, даже слишком хороша для балета. Это лучший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балет;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мелодии одна другой пластичней, певучее и увлекательнее, льются, как из рога изобилия; ритм вальса, преобладающий между танцевальными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номерами,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воплощен в таких разнообразных, грациозных и подкупающих рисунках, что никогда мелодическое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изображение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многостороннего композитора не выдерживало более блистательного испытания.</a:t>
            </a:r>
          </a:p>
          <a:p>
            <a:pPr marL="0" indent="365125" algn="just"/>
            <a:r>
              <a:rPr lang="ru-RU" sz="20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Щелкунчик» –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яркий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, праздничный балет, поражающий искрометной будоражащей душу мелодией по сказке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Э.-Т. Гофмана (в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обработке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А. Дюма).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0" indent="365125" algn="just"/>
            <a:r>
              <a:rPr lang="ru-RU" sz="2000" b="1" i="1" dirty="0">
                <a:latin typeface="Arial" pitchFamily="34" charset="0"/>
                <a:cs typeface="Arial" pitchFamily="34" charset="0"/>
              </a:rPr>
              <a:t>«Спящая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красавица» –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балет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 сказке Шарля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Перро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поэтичен,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благороден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 музыке. В этом фантастическом мире образов Чайковского привлекала прежде всего возможность снова воплотить в музыке вечную проблему реальной жизни: борьбу Добра со Злом, победу светлых идеалов Красоты, Радости, Любви.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63816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Особенности музыкального языка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571868" y="1285860"/>
            <a:ext cx="5214974" cy="5357850"/>
          </a:xfrm>
        </p:spPr>
        <p:txBody>
          <a:bodyPr>
            <a:noAutofit/>
          </a:bodyPr>
          <a:lstStyle/>
          <a:p>
            <a:pPr marL="0" indent="274638" algn="just">
              <a:lnSpc>
                <a:spcPct val="80000"/>
              </a:lnSpc>
              <a:buFontTx/>
              <a:buNone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В романе «Евгений Онегин» композитор видел реальные и правдивые образы, глубокую жизненную драму, происходящую в реальных условиях. Он глубоко проникся пушкинскими образами, чистой любовью героев, верностью и пониманием их чувства долга и чести, их возвышенной мечтой и стремлением к идеалу.</a:t>
            </a:r>
          </a:p>
          <a:p>
            <a:pPr marL="0" indent="274638" algn="just">
              <a:lnSpc>
                <a:spcPct val="80000"/>
              </a:lnSpc>
              <a:buFontTx/>
              <a:buNone/>
            </a:pPr>
            <a:r>
              <a:rPr lang="ru-RU" sz="1900" i="1" dirty="0">
                <a:latin typeface="Arial" pitchFamily="34" charset="0"/>
                <a:cs typeface="Arial" pitchFamily="34" charset="0"/>
              </a:rPr>
              <a:t>Музыкальная драматургия произведения создана на едином мелодическом дыхании, где один номер органически переходит в другой, где вокальная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мелодия монологов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по своей певучести и выразительности не отличается от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речитативов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– музыкальных разговоров. Композитор словно распевает стихи Пушкина, подобно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тому, как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поют романсы на стихи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поэтов, </a:t>
            </a:r>
            <a:r>
              <a:rPr lang="ru-RU" sz="1900" i="1" dirty="0">
                <a:latin typeface="Arial" pitchFamily="34" charset="0"/>
                <a:cs typeface="Arial" pitchFamily="34" charset="0"/>
              </a:rPr>
              <a:t>сочиняет необычные широкие мелодии, покоряющие одухотворенностью. </a:t>
            </a:r>
          </a:p>
        </p:txBody>
      </p:sp>
      <p:pic>
        <p:nvPicPr>
          <p:cNvPr id="6" name="Picture 5" descr="se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76" y="1928802"/>
            <a:ext cx="3305992" cy="3839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00042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Мое любимое произведение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9686"/>
            <a:ext cx="8229600" cy="61911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dirty="0"/>
              <a:t>Опера «Евгений Онегин</a:t>
            </a:r>
            <a:r>
              <a:rPr lang="ru-RU" sz="2400" b="1" i="1" dirty="0" smtClean="0"/>
              <a:t>». </a:t>
            </a:r>
            <a:r>
              <a:rPr lang="ru-RU" sz="2400" b="1" i="1" dirty="0"/>
              <a:t>Сцена </a:t>
            </a:r>
            <a:r>
              <a:rPr lang="ru-RU" sz="2400" b="1" i="1" dirty="0" smtClean="0"/>
              <a:t>бала</a:t>
            </a:r>
            <a:endParaRPr lang="ru-RU" sz="2400" b="1" i="1" dirty="0"/>
          </a:p>
        </p:txBody>
      </p:sp>
      <p:pic>
        <p:nvPicPr>
          <p:cNvPr id="33796" name="Picture 4" descr="evgenij-one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02" y="1857364"/>
            <a:ext cx="781208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00042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Мое любимое произведение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3038" algn="just"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Проведено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анкетирование учащихся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7-х классов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по определению уровня восприятия музыки П.И.Чайковского. Предложено было прослушать 4 фрагмента из произведений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композитора: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450850" indent="-450850" algn="just">
              <a:lnSpc>
                <a:spcPct val="8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Времена года» - фортепианный цикл</a:t>
            </a:r>
          </a:p>
          <a:p>
            <a:pPr marL="450850" indent="-450850" algn="just">
              <a:lnSpc>
                <a:spcPct val="8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Лебединое озеро» - балет.</a:t>
            </a:r>
          </a:p>
          <a:p>
            <a:pPr marL="450850" indent="-450850" algn="just">
              <a:lnSpc>
                <a:spcPct val="8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Щелкунчик» - балет</a:t>
            </a:r>
          </a:p>
          <a:p>
            <a:pPr marL="450850" indent="-450850" algn="just">
              <a:lnSpc>
                <a:spcPct val="8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Спящая красавица» - балет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Был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задан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вопрос: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«Нравится музыка?»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Предложено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2 варианта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ответов: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450850" indent="-450850" algn="just">
              <a:lnSpc>
                <a:spcPct val="80000"/>
              </a:lnSpc>
              <a:buFont typeface="+mj-lt"/>
              <a:buAutoNum type="arabicPeriod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«нравится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» </a:t>
            </a:r>
          </a:p>
          <a:p>
            <a:pPr marL="450850" indent="-450850" algn="just">
              <a:lnSpc>
                <a:spcPct val="80000"/>
              </a:lnSpc>
              <a:buFont typeface="+mj-lt"/>
              <a:buAutoNum type="arabicPeriod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«не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нравится»</a:t>
            </a:r>
          </a:p>
          <a:p>
            <a:pPr marL="0" indent="266700" algn="just"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Из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диаграммы видно, что у учащихся высокий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уровень восприятия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музыки.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63816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анкетирования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5" name="Object 3"/>
          <p:cNvGraphicFramePr>
            <a:graphicFrameLocks noChangeAspect="1"/>
          </p:cNvGraphicFramePr>
          <p:nvPr>
            <p:ph idx="1"/>
          </p:nvPr>
        </p:nvGraphicFramePr>
        <p:xfrm>
          <a:off x="1331944" y="1428736"/>
          <a:ext cx="6383328" cy="4787820"/>
        </p:xfrm>
        <a:graphic>
          <a:graphicData uri="http://schemas.openxmlformats.org/presentationml/2006/ole">
            <p:oleObj spid="_x0000_s54275" name="Презентация" r:id="rId3" imgW="4547662" imgH="3410762" progId="PowerPoint.Show.8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3816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анкетирования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1538" y="3571876"/>
            <a:ext cx="6965950" cy="1500198"/>
          </a:xfrm>
        </p:spPr>
        <p:txBody>
          <a:bodyPr anchor="t"/>
          <a:lstStyle/>
          <a:p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Раскрыть особенности музыкального языка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творчестве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И. Чайковского для развития художественного вкуса.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357290" y="2786058"/>
            <a:ext cx="6516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проекта:</a:t>
            </a:r>
          </a:p>
        </p:txBody>
      </p:sp>
      <p:pic>
        <p:nvPicPr>
          <p:cNvPr id="6154" name="Picture 10" descr="C:\Users\Lancer\AppData\Local\Microsoft\Windows\Temporary Internet Files\Content.IE5\0XAFL3QW\MC90044179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652867" cy="365286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4066"/>
            <a:ext cx="8229600" cy="3405198"/>
          </a:xfrm>
        </p:spPr>
        <p:txBody>
          <a:bodyPr/>
          <a:lstStyle/>
          <a:p>
            <a:pPr algn="just"/>
            <a:r>
              <a:rPr lang="ru-RU" sz="2000" i="1" dirty="0">
                <a:latin typeface="Arial" pitchFamily="34" charset="0"/>
                <a:cs typeface="Arial" pitchFamily="34" charset="0"/>
              </a:rPr>
              <a:t>П.И.Чайковский выступал как дирижер, руководя исполнением своих произведений и в России и за рубежом, где он пользовался огромным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успехом. Одной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триумфальных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была поездка в Прагу в 1888 г. В 1891 г.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успешно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прошли концерты в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США,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куда композитор был приглашен для участия в фестивале по случаю открытия крупнейшего концертного зала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Карнеги-Холл.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i="1" dirty="0">
                <a:latin typeface="Arial" pitchFamily="34" charset="0"/>
                <a:cs typeface="Arial" pitchFamily="34" charset="0"/>
              </a:rPr>
              <a:t>В 1893 г.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Англии Кембриджский университет присвоил Чайковскому звание доктора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права как гениальнейшему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композитору мира.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9535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Триумф композитора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46"/>
            <a:ext cx="8229600" cy="340519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П. И. Чайковский создал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свой мелодический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язык;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он мог передавать в музыке и тончайшие душевные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переживания,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 масштабность идеи. Все выразительные средства его музыки – мелодия, гармония, оркестровка, форма произведения – обладают огромной силой воздействия на человека. Содержание музыки Чайковского универсально: оно охватывает жизнь и смерть, любовь и ненависть, природу 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быт.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Произведения композитора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пронизаны большой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любовью к жизни,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человеку.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Произведения композитора легки для восприятия, благодаря мелодичности,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напевности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, широте мелодий.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28604"/>
            <a:ext cx="8229600" cy="79057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Выводы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8916" name="Picture 4" descr="C:\Users\Lancer\AppData\Local\Microsoft\Windows\Temporary Internet Files\Content.IE5\DCB4B186\MP900177810[1].jpg"/>
          <p:cNvPicPr>
            <a:picLocks noChangeAspect="1" noChangeArrowheads="1"/>
          </p:cNvPicPr>
          <p:nvPr/>
        </p:nvPicPr>
        <p:blipFill>
          <a:blip r:embed="rId2"/>
          <a:srcRect t="8594"/>
          <a:stretch>
            <a:fillRect/>
          </a:stretch>
        </p:blipFill>
        <p:spPr bwMode="auto">
          <a:xfrm>
            <a:off x="2770189" y="4429132"/>
            <a:ext cx="3444885" cy="209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8143932" cy="321150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b="1" i="1" dirty="0" smtClean="0"/>
              <a:t>Изучить </a:t>
            </a:r>
            <a:r>
              <a:rPr lang="ru-RU" sz="2800" b="1" i="1" dirty="0"/>
              <a:t>основные этапы жизни и творчества композитора.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i="1" dirty="0" smtClean="0"/>
              <a:t>Рассмотреть </a:t>
            </a:r>
            <a:r>
              <a:rPr lang="ru-RU" sz="2800" b="1" i="1" dirty="0"/>
              <a:t>творчество Чайковского по жанрам, отметив их особенности.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i="1" dirty="0" smtClean="0"/>
              <a:t>Выявить </a:t>
            </a:r>
            <a:r>
              <a:rPr lang="ru-RU" sz="2800" b="1" i="1" dirty="0"/>
              <a:t>особенности музыкального </a:t>
            </a:r>
            <a:r>
              <a:rPr lang="ru-RU" sz="2800" b="1" i="1" dirty="0" smtClean="0"/>
              <a:t>языка.</a:t>
            </a:r>
            <a:endParaRPr lang="ru-RU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776270"/>
          </a:xfrm>
        </p:spPr>
        <p:txBody>
          <a:bodyPr anchor="t"/>
          <a:lstStyle/>
          <a:p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проекта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 descr="C:\Users\Lancer\AppData\Local\Microsoft\Windows\Temporary Internet Files\Content.IE5\0XAFL3QW\MP900431323[1].jpg"/>
          <p:cNvPicPr>
            <a:picLocks noChangeAspect="1" noChangeArrowheads="1"/>
          </p:cNvPicPr>
          <p:nvPr/>
        </p:nvPicPr>
        <p:blipFill>
          <a:blip r:embed="rId2" cstate="print"/>
          <a:srcRect b="26978"/>
          <a:stretch>
            <a:fillRect/>
          </a:stretch>
        </p:blipFill>
        <p:spPr bwMode="auto">
          <a:xfrm>
            <a:off x="2857488" y="4214818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072494" cy="4497387"/>
          </a:xfrm>
        </p:spPr>
        <p:txBody>
          <a:bodyPr>
            <a:normAutofit/>
          </a:bodyPr>
          <a:lstStyle/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Погружение в проект: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 Детские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годы жизни П.И.Чайковского.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 Становление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его как композитора.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Реализация проекта: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 Классификация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жанров музыки композитора.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 Музыкальный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анализ произведений.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 Мое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любимое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произведение опера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«Евгений Онегин»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Выводы:</a:t>
            </a: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. П. И. Чайковский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великий русский композитор.</a:t>
            </a:r>
            <a:endParaRPr lang="ru-RU" sz="1800" b="1" i="1" dirty="0">
              <a:latin typeface="Arial" pitchFamily="34" charset="0"/>
              <a:cs typeface="Arial" pitchFamily="34" charset="0"/>
            </a:endParaRPr>
          </a:p>
          <a:p>
            <a:pPr marL="173038" indent="-173038" algn="just">
              <a:lnSpc>
                <a:spcPct val="80000"/>
              </a:lnSpc>
              <a:buFontTx/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2.Основополагающие принципы творчества: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образный 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строй,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способ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лирического высказывания, драматургического мышление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музыкальная выразительность.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152"/>
            <a:ext cx="8229600" cy="776270"/>
          </a:xfrm>
        </p:spPr>
        <p:txBody>
          <a:bodyPr anchor="t"/>
          <a:lstStyle/>
          <a:p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работы: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3976702"/>
          </a:xfrm>
        </p:spPr>
        <p:txBody>
          <a:bodyPr/>
          <a:lstStyle/>
          <a:p>
            <a:pPr marL="0" indent="266700" algn="just">
              <a:buFontTx/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П.И.Чайковский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– русский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композитор, дирижер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педагог, музыкально-общественный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деятель. Он родился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г. Воткинске на Урале в семье горного инженера. Уже в раннем возрасте мальчик отличался тонким слухом и хорошей музыкальной памятью. Первым учителем музыки стала его мать. В 5 лет он уже мог по слуху подбирать мелодии Моцарта,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Доницетти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Россини на фортепиано, механическом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органе, а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7 лет к нему пригласили настоящую учительницу музыки.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152"/>
            <a:ext cx="8229600" cy="704832"/>
          </a:xfrm>
        </p:spPr>
        <p:txBody>
          <a:bodyPr anchor="t">
            <a:normAutofit/>
          </a:bodyPr>
          <a:lstStyle/>
          <a:p>
            <a:pPr algn="ctr"/>
            <a:r>
              <a:rPr lang="ru-RU" sz="36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Детские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</a:t>
            </a:r>
            <a:endParaRPr lang="ru-RU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C:\Users\Lancer\AppData\Local\Microsoft\Windows\Temporary Internet Files\Content.IE5\DCB4B186\MC90043265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929198"/>
            <a:ext cx="1509726" cy="15097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3119446"/>
          </a:xfrm>
        </p:spPr>
        <p:txBody>
          <a:bodyPr>
            <a:normAutofit lnSpcReduction="10000"/>
          </a:bodyPr>
          <a:lstStyle/>
          <a:p>
            <a:pPr marL="0" indent="266700" algn="just">
              <a:buFontTx/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конце 1848 года семья переехала вначале 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Москву, а затем – в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Петербург. Мальчика отдали в пансион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Шмерлинга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, где он стал серьезно заниматься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музыкой. Его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часто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водили в театр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на оперу или балет, и он на всю жизнь полюбил волнующую атмосферу ожидания, театральную сцену за роскошным занавесом, таинственное освещение и удивительную жизнь, разворачивавшуюся на фоне волшебных декораций.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152"/>
            <a:ext cx="8229600" cy="704832"/>
          </a:xfrm>
        </p:spPr>
        <p:txBody>
          <a:bodyPr anchor="t">
            <a:normAutofit/>
          </a:bodyPr>
          <a:lstStyle/>
          <a:p>
            <a:pPr algn="ctr"/>
            <a:r>
              <a:rPr lang="ru-RU" sz="36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Детские </a:t>
            </a:r>
            <a:r>
              <a:rPr lang="ru-RU" sz="3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</a:t>
            </a:r>
            <a:endParaRPr lang="ru-RU" sz="3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Lancer\AppData\Local\Microsoft\Windows\Temporary Internet Files\Content.IE5\0XAFL3QW\MP9004052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094" y="4572008"/>
            <a:ext cx="2905666" cy="1943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3141663"/>
            <a:ext cx="7740650" cy="34178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</a:t>
            </a:r>
          </a:p>
          <a:p>
            <a:pPr>
              <a:buFontTx/>
              <a:buNone/>
            </a:pPr>
            <a:r>
              <a:rPr lang="ru-RU" sz="2400"/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1628775"/>
          </a:xfrm>
        </p:spPr>
        <p:txBody>
          <a:bodyPr/>
          <a:lstStyle/>
          <a:p>
            <a:r>
              <a:rPr lang="ru-RU" sz="3600" b="1"/>
              <a:t/>
            </a:r>
            <a:br>
              <a:rPr lang="ru-RU" sz="3600" b="1"/>
            </a:br>
            <a:endParaRPr lang="ru-RU" sz="3600" b="1"/>
          </a:p>
        </p:txBody>
      </p:sp>
      <p:pic>
        <p:nvPicPr>
          <p:cNvPr id="22532" name="Picture 4" descr="5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749739" cy="504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4000528"/>
          </a:xfrm>
        </p:spPr>
        <p:txBody>
          <a:bodyPr/>
          <a:lstStyle/>
          <a:p>
            <a:pPr marL="0" indent="266700" algn="just"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В 1850 г. Чайковский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поступил в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Училище правоведения 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Петербурге. 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музыке он не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забывал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 продолжал брать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уроки фортепианной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игры. Училище он закончил 9 лет спустя, определился в департамент Министерства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юстиции. Однако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музыка притягивала его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все сильнее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– и тем сильнее он чувствовал, сколь несовершенны его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знания. Поэтому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1861 году Чайковский стал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заниматься в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музыкальных классах Русского музыкального общества.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3850"/>
            <a:ext cx="8229600" cy="1219200"/>
          </a:xfrm>
        </p:spPr>
        <p:txBody>
          <a:bodyPr anchor="t"/>
          <a:lstStyle/>
          <a:p>
            <a:pPr algn="ctr"/>
            <a:r>
              <a:rPr lang="ru-RU" sz="32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Становление 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 И. Чайковского</a:t>
            </a:r>
            <a:b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композитора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1190"/>
            <a:ext cx="8229600" cy="3619512"/>
          </a:xfrm>
        </p:spPr>
        <p:txBody>
          <a:bodyPr/>
          <a:lstStyle/>
          <a:p>
            <a:pPr marL="0" indent="274638" algn="just">
              <a:lnSpc>
                <a:spcPct val="90000"/>
              </a:lnSpc>
              <a:buFontTx/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Классы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были преобразованы 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Петербургскую консерваторию. Чайковский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окончил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ее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серебряной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медалью в 1865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году. К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этому времени он уже распрощался со службой, 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, когда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открылась консерватория в Москве и ему предложили профессуру, он согласился без колебаний. Чайковский преподавал свободное сочинение, теорию музыки, инструментовку и гармонию, причем для занятий составил учебник гармонии – первый русский учебник такого рода.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3850"/>
            <a:ext cx="8229600" cy="1219200"/>
          </a:xfrm>
        </p:spPr>
        <p:txBody>
          <a:bodyPr anchor="t"/>
          <a:lstStyle/>
          <a:p>
            <a:pPr algn="ctr"/>
            <a:r>
              <a:rPr lang="ru-RU" sz="32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Становление 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 И. Чайковского</a:t>
            </a:r>
            <a:b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композитора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977</TotalTime>
  <Words>1344</Words>
  <Application>Microsoft Office PowerPoint</Application>
  <PresentationFormat>Экран (4:3)</PresentationFormat>
  <Paragraphs>89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Бумажная</vt:lpstr>
      <vt:lpstr>Презентация Microsoft PowerPoint</vt:lpstr>
      <vt:lpstr>Слайд 1</vt:lpstr>
      <vt:lpstr>Раскрыть особенности музыкального языка в творчестве П. И. Чайковского для развития художественного вкуса.</vt:lpstr>
      <vt:lpstr>Задачи проекта: </vt:lpstr>
      <vt:lpstr>Этапы работы:</vt:lpstr>
      <vt:lpstr>Детские годы</vt:lpstr>
      <vt:lpstr>Детские годы</vt:lpstr>
      <vt:lpstr> </vt:lpstr>
      <vt:lpstr>Становление П. И. Чайковского как композитора</vt:lpstr>
      <vt:lpstr>Становление П. И. Чайковского как композитора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Lancer</cp:lastModifiedBy>
  <cp:revision>40</cp:revision>
  <dcterms:created xsi:type="dcterms:W3CDTF">2007-09-11T05:17:48Z</dcterms:created>
  <dcterms:modified xsi:type="dcterms:W3CDTF">2013-04-20T15:54:30Z</dcterms:modified>
</cp:coreProperties>
</file>